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73" r:id="rId2"/>
  </p:sldMasterIdLst>
  <p:notesMasterIdLst>
    <p:notesMasterId r:id="rId25"/>
  </p:notesMasterIdLst>
  <p:sldIdLst>
    <p:sldId id="385" r:id="rId3"/>
    <p:sldId id="411" r:id="rId4"/>
    <p:sldId id="410" r:id="rId5"/>
    <p:sldId id="418" r:id="rId6"/>
    <p:sldId id="469" r:id="rId7"/>
    <p:sldId id="470" r:id="rId8"/>
    <p:sldId id="419" r:id="rId9"/>
    <p:sldId id="465" r:id="rId10"/>
    <p:sldId id="351" r:id="rId11"/>
    <p:sldId id="466" r:id="rId12"/>
    <p:sldId id="422" r:id="rId13"/>
    <p:sldId id="471" r:id="rId14"/>
    <p:sldId id="468" r:id="rId15"/>
    <p:sldId id="435" r:id="rId16"/>
    <p:sldId id="436" r:id="rId17"/>
    <p:sldId id="403" r:id="rId18"/>
    <p:sldId id="467" r:id="rId19"/>
    <p:sldId id="473" r:id="rId20"/>
    <p:sldId id="472" r:id="rId21"/>
    <p:sldId id="384" r:id="rId22"/>
    <p:sldId id="405" r:id="rId23"/>
    <p:sldId id="407" r:id="rId24"/>
  </p:sldIdLst>
  <p:sldSz cx="9144000" cy="6858000" type="screen4x3"/>
  <p:notesSz cx="6858000" cy="9144000"/>
  <p:embeddedFontLst>
    <p:embeddedFont>
      <p:font typeface=".VnAvantH" pitchFamily="34" charset="0"/>
      <p:regular r:id="rId26"/>
      <p:bold r:id="rId27"/>
      <p:italic r:id="rId28"/>
      <p:boldItalic r:id="rId29"/>
    </p:embeddedFont>
    <p:embeddedFont>
      <p:font typeface="HP-087" pitchFamily="34" charset="0"/>
      <p:bold r:id="rId30"/>
    </p:embeddedFont>
    <p:embeddedFont>
      <p:font typeface="Comic Sans MS" pitchFamily="66" charset="0"/>
      <p:regular r:id="rId31"/>
      <p:bold r:id="rId32"/>
      <p:italic r:id="rId33"/>
      <p:boldItalic r:id="rId34"/>
    </p:embeddedFont>
    <p:embeddedFont>
      <p:font typeface=".VnCooper" pitchFamily="34" charset="0"/>
      <p:regular r:id="rId35"/>
    </p:embeddedFont>
    <p:embeddedFont>
      <p:font typeface="VNI-Avo" pitchFamily="2" charset="0"/>
      <p:regular r:id="rId36"/>
      <p:bold r:id="rId37"/>
      <p:italic r:id="rId38"/>
      <p:boldItalic r:id="rId39"/>
    </p:embeddedFont>
    <p:embeddedFont>
      <p:font typeface="HP001" pitchFamily="34" charset="-93"/>
      <p:regular r:id="rId40"/>
      <p:bold r:id="rId41"/>
    </p:embeddedFont>
    <p:embeddedFont>
      <p:font typeface=".VnAvant" pitchFamily="34" charset="0"/>
      <p:regular r:id="rId42"/>
      <p:bold r:id="rId43"/>
      <p:italic r:id="rId44"/>
      <p:boldItalic r:id="rId45"/>
    </p:embeddedFont>
    <p:embeddedFont>
      <p:font typeface="Calibri" pitchFamily="34" charset="0"/>
      <p:regular r:id="rId46"/>
      <p:bold r:id="rId47"/>
      <p:italic r:id="rId48"/>
      <p:boldItalic r:id="rId49"/>
    </p:embeddedFont>
  </p:embeddedFontLst>
  <p:custDataLst>
    <p:tags r:id="rId5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66"/>
    <a:srgbClr val="0066FF"/>
    <a:srgbClr val="FF9933"/>
    <a:srgbClr val="002060"/>
    <a:srgbClr val="009900"/>
    <a:srgbClr val="008000"/>
    <a:srgbClr val="CC3399"/>
    <a:srgbClr val="FFCCFF"/>
    <a:srgbClr val="993366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00" autoAdjust="0"/>
    <p:restoredTop sz="94660"/>
  </p:normalViewPr>
  <p:slideViewPr>
    <p:cSldViewPr>
      <p:cViewPr varScale="1">
        <p:scale>
          <a:sx n="65" d="100"/>
          <a:sy n="65" d="100"/>
        </p:scale>
        <p:origin x="-156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1.fntdata"/><Relationship Id="rId39" Type="http://schemas.openxmlformats.org/officeDocument/2006/relationships/font" Target="fonts/font14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font" Target="fonts/font9.fntdata"/><Relationship Id="rId42" Type="http://schemas.openxmlformats.org/officeDocument/2006/relationships/font" Target="fonts/font17.fntdata"/><Relationship Id="rId47" Type="http://schemas.openxmlformats.org/officeDocument/2006/relationships/font" Target="fonts/font22.fntdata"/><Relationship Id="rId50" Type="http://schemas.openxmlformats.org/officeDocument/2006/relationships/tags" Target="tags/tag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font" Target="fonts/font13.fntdata"/><Relationship Id="rId46" Type="http://schemas.openxmlformats.org/officeDocument/2006/relationships/font" Target="fonts/font21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4.fntdata"/><Relationship Id="rId41" Type="http://schemas.openxmlformats.org/officeDocument/2006/relationships/font" Target="fonts/font16.fntdata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font" Target="fonts/font15.fntdata"/><Relationship Id="rId45" Type="http://schemas.openxmlformats.org/officeDocument/2006/relationships/font" Target="fonts/font20.fntdata"/><Relationship Id="rId53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49" Type="http://schemas.openxmlformats.org/officeDocument/2006/relationships/font" Target="fonts/font24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6.fntdata"/><Relationship Id="rId44" Type="http://schemas.openxmlformats.org/officeDocument/2006/relationships/font" Target="fonts/font19.fntdata"/><Relationship Id="rId52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43" Type="http://schemas.openxmlformats.org/officeDocument/2006/relationships/font" Target="fonts/font18.fntdata"/><Relationship Id="rId48" Type="http://schemas.openxmlformats.org/officeDocument/2006/relationships/font" Target="fonts/font23.fntdata"/><Relationship Id="rId8" Type="http://schemas.openxmlformats.org/officeDocument/2006/relationships/slide" Target="slides/slide6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B6E993-296B-4FB0-A271-FA0352DE524F}" type="datetimeFigureOut">
              <a:rPr lang="vi-VN" smtClean="0"/>
              <a:t>26/08/2020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9F448D-067C-4AA7-8944-0B61205DCB4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90093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77271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50077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7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50077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8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063233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10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3613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12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3613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19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72890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D0D902-E3FD-41D4-B99A-597D73F1A13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95946"/>
      </p:ext>
    </p:extLst>
  </p:cSld>
  <p:clrMapOvr>
    <a:masterClrMapping/>
  </p:clrMapOvr>
  <p:transition advTm="6645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D2D8B6-A4AC-42E0-BA92-63F5808EFAB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10469"/>
      </p:ext>
    </p:extLst>
  </p:cSld>
  <p:clrMapOvr>
    <a:masterClrMapping/>
  </p:clrMapOvr>
  <p:transition advTm="6645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D5E828-E5B7-4D4D-9B80-7E0F84246B1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084606"/>
      </p:ext>
    </p:extLst>
  </p:cSld>
  <p:clrMapOvr>
    <a:masterClrMapping/>
  </p:clrMapOvr>
  <p:transition advTm="6645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889393-D349-44D7-AD3D-BABF296EAA0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47750"/>
      </p:ext>
    </p:extLst>
  </p:cSld>
  <p:clrMapOvr>
    <a:masterClrMapping/>
  </p:clrMapOvr>
  <p:transition advTm="6645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5B5BE1-1900-417B-AE8E-E6037FDDFC2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056969"/>
      </p:ext>
    </p:extLst>
  </p:cSld>
  <p:clrMapOvr>
    <a:masterClrMapping/>
  </p:clrMapOvr>
  <p:transition advTm="6645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1BC497-F838-49E0-8278-72BCFF454F9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979329"/>
      </p:ext>
    </p:extLst>
  </p:cSld>
  <p:clrMapOvr>
    <a:masterClrMapping/>
  </p:clrMapOvr>
  <p:transition advTm="6645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C6F88C-A493-4071-8513-6FE15AE74A2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81490"/>
      </p:ext>
    </p:extLst>
  </p:cSld>
  <p:clrMapOvr>
    <a:masterClrMapping/>
  </p:clrMapOvr>
  <p:transition advTm="6645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384FC0-1499-44A9-97CF-09119C7CF36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594005"/>
      </p:ext>
    </p:extLst>
  </p:cSld>
  <p:clrMapOvr>
    <a:masterClrMapping/>
  </p:clrMapOvr>
  <p:transition advTm="6645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F74ED5-F850-4853-B39F-47DCA0B681F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694311"/>
      </p:ext>
    </p:extLst>
  </p:cSld>
  <p:clrMapOvr>
    <a:masterClrMapping/>
  </p:clrMapOvr>
  <p:transition advTm="6645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19B0F0-6FB0-4512-B550-AF40F1A0DDF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253108"/>
      </p:ext>
    </p:extLst>
  </p:cSld>
  <p:clrMapOvr>
    <a:masterClrMapping/>
  </p:clrMapOvr>
  <p:transition advTm="6645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313C44-666D-497D-9BA3-E1180D68CD3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828425"/>
      </p:ext>
    </p:extLst>
  </p:cSld>
  <p:clrMapOvr>
    <a:masterClrMapping/>
  </p:clrMapOvr>
  <p:transition advTm="6645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ED2BAF4-63E0-45E4-909C-0AF5B3B4DC4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851827"/>
      </p:ext>
    </p:extLst>
  </p:cSld>
  <p:clrMapOvr>
    <a:masterClrMapping/>
  </p:clrMapOvr>
  <p:transition advTm="6645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Tm="6645"/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F16920F-CB97-41FB-B4FF-EE984BB0C14E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221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ransition advTm="6645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video" Target="../media/media2.wmv"/><Relationship Id="rId1" Type="http://schemas.microsoft.com/office/2007/relationships/media" Target="../media/media2.wmv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4" name="TextBox 10"/>
          <p:cNvSpPr txBox="1">
            <a:spLocks noChangeArrowheads="1"/>
          </p:cNvSpPr>
          <p:nvPr/>
        </p:nvSpPr>
        <p:spPr bwMode="auto">
          <a:xfrm>
            <a:off x="2635045" y="3622247"/>
            <a:ext cx="4343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400" b="1" smtClean="0">
                <a:solidFill>
                  <a:srgbClr val="FF0000"/>
                </a:solidFill>
                <a:latin typeface="Comic Sans MS" pitchFamily="66" charset="0"/>
              </a:rPr>
              <a:t>    </a:t>
            </a:r>
          </a:p>
        </p:txBody>
      </p:sp>
      <p:sp>
        <p:nvSpPr>
          <p:cNvPr id="4" name="AutoShape 9" descr="Hình ảnh có liên qu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5" name="AutoShape 15" descr="Hình ảnh có liên qua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7" name="TextBox 6"/>
          <p:cNvSpPr txBox="1"/>
          <p:nvPr/>
        </p:nvSpPr>
        <p:spPr>
          <a:xfrm>
            <a:off x="1477316" y="76200"/>
            <a:ext cx="6471643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KÕt</a:t>
            </a:r>
            <a:r>
              <a:rPr lang="en-US" sz="35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nèi</a:t>
            </a:r>
            <a:r>
              <a:rPr lang="en-US" sz="35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 tri </a:t>
            </a:r>
            <a:r>
              <a:rPr lang="en-US" sz="3500" b="1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thøc</a:t>
            </a:r>
            <a:r>
              <a:rPr lang="en-US" sz="35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víi</a:t>
            </a:r>
            <a:r>
              <a:rPr lang="en-US" sz="35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cuéc</a:t>
            </a:r>
            <a:r>
              <a:rPr lang="en-US" sz="35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sèng</a:t>
            </a:r>
            <a:endParaRPr lang="en-US" sz="3500" b="1" dirty="0" smtClean="0">
              <a:solidFill>
                <a:srgbClr val="002060"/>
              </a:solidFill>
              <a:latin typeface=".VnAvant" panose="020B7200000000000000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74217" y="2322255"/>
            <a:ext cx="5602816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0" b="1" dirty="0" smtClean="0">
                <a:solidFill>
                  <a:srgbClr val="002060"/>
                </a:solidFill>
                <a:latin typeface=".VnAvantH" panose="020B7200000000000000" pitchFamily="34" charset="0"/>
              </a:rPr>
              <a:t>TIÕNG VIÖT </a:t>
            </a:r>
          </a:p>
          <a:p>
            <a:pPr algn="ctr"/>
            <a:r>
              <a:rPr lang="en-US" sz="8000" b="1" dirty="0" smtClean="0">
                <a:solidFill>
                  <a:srgbClr val="002060"/>
                </a:solidFill>
                <a:latin typeface=".VnAvantH" panose="020B7200000000000000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385017616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flipH="1">
            <a:off x="1600199" y="780871"/>
            <a:ext cx="20954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solidFill>
                  <a:srgbClr val="FF0000"/>
                </a:solidFill>
                <a:latin typeface="VNI-Avo" pitchFamily="2" charset="0"/>
              </a:rPr>
              <a:t>öôi</a:t>
            </a:r>
            <a:endParaRPr lang="en-US" sz="7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228600" y="122904"/>
            <a:ext cx="2332704" cy="838200"/>
            <a:chOff x="228600" y="228600"/>
            <a:chExt cx="2332704" cy="838200"/>
          </a:xfrm>
        </p:grpSpPr>
        <p:sp>
          <p:nvSpPr>
            <p:cNvPr id="42" name="Rounded Rectangle 41"/>
            <p:cNvSpPr/>
            <p:nvPr/>
          </p:nvSpPr>
          <p:spPr>
            <a:xfrm>
              <a:off x="961104" y="275304"/>
              <a:ext cx="1600200" cy="762000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4800" b="1" dirty="0" err="1" smtClean="0">
                  <a:solidFill>
                    <a:schemeClr val="bg1"/>
                  </a:solidFill>
                </a:rPr>
                <a:t>Đọc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2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2895599" y="2095143"/>
            <a:ext cx="3250275" cy="2008910"/>
            <a:chOff x="2895600" y="2011740"/>
            <a:chExt cx="3250275" cy="2008910"/>
          </a:xfrm>
        </p:grpSpPr>
        <p:sp>
          <p:nvSpPr>
            <p:cNvPr id="25" name="Rectangle 24"/>
            <p:cNvSpPr/>
            <p:nvPr/>
          </p:nvSpPr>
          <p:spPr bwMode="auto">
            <a:xfrm>
              <a:off x="2895600" y="2011740"/>
              <a:ext cx="1600200" cy="990600"/>
            </a:xfrm>
            <a:prstGeom prst="rect">
              <a:avLst/>
            </a:prstGeom>
            <a:solidFill>
              <a:srgbClr val="FFC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 smtClean="0">
                <a:ln>
                  <a:noFill/>
                </a:ln>
                <a:solidFill>
                  <a:srgbClr val="0033CC"/>
                </a:solidFill>
                <a:effectLst/>
                <a:latin typeface="VNI-Avo" pitchFamily="2" charset="0"/>
              </a:endParaRP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4545674" y="2018666"/>
              <a:ext cx="1600200" cy="990600"/>
            </a:xfrm>
            <a:prstGeom prst="rect">
              <a:avLst/>
            </a:prstGeom>
            <a:solidFill>
              <a:srgbClr val="FFC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 smtClean="0">
                <a:ln>
                  <a:noFill/>
                </a:ln>
                <a:solidFill>
                  <a:srgbClr val="0033CC"/>
                </a:solidFill>
                <a:effectLst/>
                <a:latin typeface="VNI-Avo" pitchFamily="2" charset="0"/>
              </a:endParaRP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2895601" y="3030050"/>
              <a:ext cx="3250274" cy="990600"/>
            </a:xfrm>
            <a:prstGeom prst="rect">
              <a:avLst/>
            </a:prstGeom>
            <a:solidFill>
              <a:srgbClr val="FFC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 smtClean="0">
                <a:ln>
                  <a:noFill/>
                </a:ln>
                <a:solidFill>
                  <a:srgbClr val="0033CC"/>
                </a:solidFill>
                <a:effectLst/>
                <a:latin typeface="VNI-Avo" pitchFamily="2" charset="0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3410251" y="3202149"/>
            <a:ext cx="188865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 smtClean="0">
                <a:solidFill>
                  <a:srgbClr val="002060"/>
                </a:solidFill>
                <a:latin typeface="VNI-Avo" pitchFamily="2" charset="0"/>
              </a:rPr>
              <a:t>ng</a:t>
            </a:r>
            <a:r>
              <a:rPr lang="en-US" sz="4800" b="1" dirty="0" err="1" smtClean="0">
                <a:solidFill>
                  <a:srgbClr val="FF0000"/>
                </a:solidFill>
                <a:latin typeface="VNI-Avo" pitchFamily="2" charset="0"/>
              </a:rPr>
              <a:t>öôi</a:t>
            </a:r>
            <a:endParaRPr lang="en-US" sz="48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169099" y="2157489"/>
            <a:ext cx="9685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002060"/>
                </a:solidFill>
                <a:latin typeface="VNI-Avo" pitchFamily="2" charset="0"/>
              </a:rPr>
              <a:t>ng</a:t>
            </a:r>
            <a:endParaRPr lang="en-US" sz="4800" b="1" dirty="0">
              <a:solidFill>
                <a:srgbClr val="002060"/>
              </a:solidFill>
              <a:latin typeface="VNI-Avo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 flipH="1">
            <a:off x="4769299" y="2181870"/>
            <a:ext cx="16763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FF0000"/>
                </a:solidFill>
                <a:latin typeface="VNI-Avo" pitchFamily="2" charset="0"/>
              </a:rPr>
              <a:t>öôi</a:t>
            </a:r>
            <a:endParaRPr lang="en-US" sz="48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flipH="1">
            <a:off x="5334000" y="774865"/>
            <a:ext cx="26586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solidFill>
                  <a:srgbClr val="FF0000"/>
                </a:solidFill>
                <a:latin typeface="VNI-Avo" pitchFamily="2" charset="0"/>
              </a:rPr>
              <a:t>öôu</a:t>
            </a:r>
            <a:endParaRPr lang="en-US" sz="7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62055" y="3123980"/>
            <a:ext cx="3898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`</a:t>
            </a:r>
            <a:endParaRPr lang="en-US" sz="4800" b="1" dirty="0">
              <a:solidFill>
                <a:srgbClr val="002060"/>
              </a:solidFill>
              <a:latin typeface="VNI-Avo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 flipH="1">
            <a:off x="371991" y="4111315"/>
            <a:ext cx="99475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002060"/>
                </a:solidFill>
                <a:latin typeface="VNI-Avo" pitchFamily="2" charset="0"/>
              </a:rPr>
              <a:t>b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öôûi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cöôøi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 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löôùi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   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möôøi</a:t>
            </a:r>
            <a:endParaRPr lang="en-US" sz="4000" b="1" dirty="0" smtClean="0">
              <a:solidFill>
                <a:srgbClr val="002060"/>
              </a:solidFill>
              <a:latin typeface="VNI-Avo" pitchFamily="2" charset="0"/>
            </a:endParaRPr>
          </a:p>
          <a:p>
            <a:r>
              <a:rPr lang="en-US" sz="4000" b="1" dirty="0" err="1">
                <a:solidFill>
                  <a:srgbClr val="002060"/>
                </a:solidFill>
                <a:latin typeface="VNI-Avo" pitchFamily="2" charset="0"/>
              </a:rPr>
              <a:t>b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öôùu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höôu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khöôùu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röôïu</a:t>
            </a:r>
            <a:endParaRPr lang="en-US" sz="4000" b="1" dirty="0">
              <a:solidFill>
                <a:srgbClr val="00206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2930867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 bwMode="auto">
          <a:xfrm>
            <a:off x="3157313" y="5332492"/>
            <a:ext cx="2641580" cy="609600"/>
          </a:xfrm>
          <a:prstGeom prst="roundRect">
            <a:avLst/>
          </a:prstGeom>
          <a:noFill/>
          <a:ln w="28575" cap="flat" cmpd="sng" algn="ctr">
            <a:solidFill>
              <a:srgbClr val="00CC00"/>
            </a:solidFill>
            <a:prstDash val="sys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dirty="0" err="1" smtClean="0">
                <a:solidFill>
                  <a:srgbClr val="006600"/>
                </a:solidFill>
                <a:latin typeface="VNI-Avo" pitchFamily="2" charset="0"/>
              </a:rPr>
              <a:t>oác</a:t>
            </a:r>
            <a:r>
              <a:rPr lang="en-US" sz="2800" b="1" dirty="0" smtClean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VNI-Avo" pitchFamily="2" charset="0"/>
              </a:rPr>
              <a:t>böôu</a:t>
            </a:r>
            <a:endParaRPr kumimoji="0" lang="vi-VN" sz="28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+mj-lt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508234" y="5344839"/>
            <a:ext cx="2265820" cy="609600"/>
          </a:xfrm>
          <a:prstGeom prst="roundRect">
            <a:avLst/>
          </a:prstGeom>
          <a:noFill/>
          <a:ln w="28575" cap="flat" cmpd="sng" algn="ctr">
            <a:solidFill>
              <a:srgbClr val="00CC00"/>
            </a:solidFill>
            <a:prstDash val="sys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dirty="0" err="1">
                <a:solidFill>
                  <a:srgbClr val="006600"/>
                </a:solidFill>
                <a:latin typeface="VNI-Avo" pitchFamily="2" charset="0"/>
              </a:rPr>
              <a:t>q</a:t>
            </a:r>
            <a:r>
              <a:rPr lang="en-US" sz="2800" b="1" dirty="0" err="1" smtClean="0">
                <a:solidFill>
                  <a:srgbClr val="006600"/>
                </a:solidFill>
                <a:latin typeface="VNI-Avo" pitchFamily="2" charset="0"/>
              </a:rPr>
              <a:t>uaû</a:t>
            </a:r>
            <a:r>
              <a:rPr lang="en-US" sz="2800" b="1" dirty="0" smtClean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VNI-Avo" pitchFamily="2" charset="0"/>
              </a:rPr>
              <a:t>böôûi</a:t>
            </a:r>
            <a:endParaRPr kumimoji="0" lang="vi-VN" sz="28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charset="0"/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>
            <a:off x="6182152" y="5332492"/>
            <a:ext cx="2504648" cy="609600"/>
          </a:xfrm>
          <a:prstGeom prst="roundRect">
            <a:avLst/>
          </a:prstGeom>
          <a:noFill/>
          <a:ln w="28575" cap="flat" cmpd="sng" algn="ctr">
            <a:solidFill>
              <a:srgbClr val="00CC00"/>
            </a:solidFill>
            <a:prstDash val="sys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dirty="0" err="1">
                <a:solidFill>
                  <a:srgbClr val="006600"/>
                </a:solidFill>
                <a:latin typeface="VNI-Avo" pitchFamily="2" charset="0"/>
              </a:rPr>
              <a:t>t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VNI-Avo" pitchFamily="2" charset="0"/>
              </a:rPr>
              <a:t>öôi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006600"/>
                </a:solidFill>
                <a:effectLst/>
                <a:latin typeface="VNI-Avo" pitchFamily="2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VNI-Avo" pitchFamily="2" charset="0"/>
              </a:rPr>
              <a:t>cöôøi</a:t>
            </a:r>
            <a:endParaRPr kumimoji="0" lang="vi-VN" sz="28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charset="0"/>
            </a:endParaRPr>
          </a:p>
        </p:txBody>
      </p:sp>
      <p:cxnSp>
        <p:nvCxnSpPr>
          <p:cNvPr id="10" name="Straight Connector 9"/>
          <p:cNvCxnSpPr>
            <a:stCxn id="14" idx="0"/>
            <a:endCxn id="2" idx="2"/>
          </p:cNvCxnSpPr>
          <p:nvPr/>
        </p:nvCxnSpPr>
        <p:spPr bwMode="auto">
          <a:xfrm flipH="1" flipV="1">
            <a:off x="1670824" y="3344368"/>
            <a:ext cx="5763652" cy="1988124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Connector 18"/>
          <p:cNvCxnSpPr>
            <a:stCxn id="13" idx="0"/>
            <a:endCxn id="15" idx="2"/>
          </p:cNvCxnSpPr>
          <p:nvPr/>
        </p:nvCxnSpPr>
        <p:spPr bwMode="auto">
          <a:xfrm flipV="1">
            <a:off x="1641144" y="3344368"/>
            <a:ext cx="2824553" cy="2000471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Connector 20"/>
          <p:cNvCxnSpPr>
            <a:endCxn id="18" idx="2"/>
          </p:cNvCxnSpPr>
          <p:nvPr/>
        </p:nvCxnSpPr>
        <p:spPr bwMode="auto">
          <a:xfrm flipV="1">
            <a:off x="4465697" y="3332021"/>
            <a:ext cx="2794873" cy="1988125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" name="TextBox 21"/>
          <p:cNvSpPr txBox="1"/>
          <p:nvPr/>
        </p:nvSpPr>
        <p:spPr>
          <a:xfrm>
            <a:off x="2218841" y="152400"/>
            <a:ext cx="5142755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 dirty="0" err="1" smtClean="0">
                <a:solidFill>
                  <a:srgbClr val="008000"/>
                </a:solidFill>
                <a:latin typeface=".VnAvant" pitchFamily="34" charset="0"/>
              </a:rPr>
              <a:t>Nèi</a:t>
            </a:r>
            <a:r>
              <a:rPr lang="en-US" sz="5000" b="1" dirty="0" smtClean="0">
                <a:solidFill>
                  <a:srgbClr val="008000"/>
                </a:solidFill>
                <a:latin typeface=".VnAvant" pitchFamily="34" charset="0"/>
              </a:rPr>
              <a:t> </a:t>
            </a:r>
            <a:r>
              <a:rPr lang="en-US" sz="5000" b="1" dirty="0" err="1" smtClean="0">
                <a:solidFill>
                  <a:srgbClr val="008000"/>
                </a:solidFill>
                <a:latin typeface=".VnAvant" pitchFamily="34" charset="0"/>
              </a:rPr>
              <a:t>ch</a:t>
            </a:r>
            <a:r>
              <a:rPr lang="en-US" sz="5000" b="1" dirty="0" smtClean="0">
                <a:solidFill>
                  <a:srgbClr val="008000"/>
                </a:solidFill>
                <a:latin typeface=".VnAvant" pitchFamily="34" charset="0"/>
              </a:rPr>
              <a:t>÷ </a:t>
            </a:r>
            <a:r>
              <a:rPr lang="en-US" sz="5000" b="1" dirty="0" err="1" smtClean="0">
                <a:solidFill>
                  <a:srgbClr val="008000"/>
                </a:solidFill>
                <a:latin typeface=".VnAvant" pitchFamily="34" charset="0"/>
              </a:rPr>
              <a:t>víi</a:t>
            </a:r>
            <a:r>
              <a:rPr lang="en-US" sz="5000" b="1" dirty="0" smtClean="0">
                <a:solidFill>
                  <a:srgbClr val="008000"/>
                </a:solidFill>
                <a:latin typeface=".VnAvant" pitchFamily="34" charset="0"/>
              </a:rPr>
              <a:t> </a:t>
            </a:r>
            <a:r>
              <a:rPr lang="en-US" sz="5000" b="1" dirty="0" err="1" smtClean="0">
                <a:solidFill>
                  <a:srgbClr val="008000"/>
                </a:solidFill>
                <a:latin typeface=".VnAvant" pitchFamily="34" charset="0"/>
              </a:rPr>
              <a:t>h×nh</a:t>
            </a:r>
            <a:endParaRPr lang="vi-VN" sz="5000" b="1" dirty="0">
              <a:solidFill>
                <a:srgbClr val="008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83" t="60000" r="69210" b="31111"/>
          <a:stretch/>
        </p:blipFill>
        <p:spPr>
          <a:xfrm>
            <a:off x="608759" y="1220238"/>
            <a:ext cx="2124130" cy="212413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83" t="60540" r="41510" b="30571"/>
          <a:stretch/>
        </p:blipFill>
        <p:spPr>
          <a:xfrm>
            <a:off x="3403632" y="1220238"/>
            <a:ext cx="2124130" cy="212413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08" t="60540" r="13985" b="30571"/>
          <a:stretch/>
        </p:blipFill>
        <p:spPr>
          <a:xfrm>
            <a:off x="6198505" y="1207891"/>
            <a:ext cx="2124130" cy="2124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826325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flipH="1">
            <a:off x="1600199" y="780871"/>
            <a:ext cx="20954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solidFill>
                  <a:srgbClr val="FF0000"/>
                </a:solidFill>
                <a:latin typeface="VNI-Avo" pitchFamily="2" charset="0"/>
              </a:rPr>
              <a:t>öôi</a:t>
            </a:r>
            <a:endParaRPr lang="en-US" sz="7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228600" y="122904"/>
            <a:ext cx="2332704" cy="838200"/>
            <a:chOff x="228600" y="228600"/>
            <a:chExt cx="2332704" cy="838200"/>
          </a:xfrm>
        </p:grpSpPr>
        <p:sp>
          <p:nvSpPr>
            <p:cNvPr id="42" name="Rounded Rectangle 41"/>
            <p:cNvSpPr/>
            <p:nvPr/>
          </p:nvSpPr>
          <p:spPr>
            <a:xfrm>
              <a:off x="961104" y="275304"/>
              <a:ext cx="1600200" cy="762000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4800" b="1" dirty="0" err="1" smtClean="0">
                  <a:solidFill>
                    <a:schemeClr val="bg1"/>
                  </a:solidFill>
                </a:rPr>
                <a:t>Đọc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2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2895599" y="2095143"/>
            <a:ext cx="3250275" cy="2008910"/>
            <a:chOff x="2895600" y="2011740"/>
            <a:chExt cx="3250275" cy="2008910"/>
          </a:xfrm>
        </p:grpSpPr>
        <p:sp>
          <p:nvSpPr>
            <p:cNvPr id="25" name="Rectangle 24"/>
            <p:cNvSpPr/>
            <p:nvPr/>
          </p:nvSpPr>
          <p:spPr bwMode="auto">
            <a:xfrm>
              <a:off x="2895600" y="2011740"/>
              <a:ext cx="1600200" cy="990600"/>
            </a:xfrm>
            <a:prstGeom prst="rect">
              <a:avLst/>
            </a:prstGeom>
            <a:solidFill>
              <a:srgbClr val="FFC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 smtClean="0">
                <a:ln>
                  <a:noFill/>
                </a:ln>
                <a:solidFill>
                  <a:srgbClr val="0033CC"/>
                </a:solidFill>
                <a:effectLst/>
                <a:latin typeface="VNI-Avo" pitchFamily="2" charset="0"/>
              </a:endParaRP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4545674" y="2018666"/>
              <a:ext cx="1600200" cy="990600"/>
            </a:xfrm>
            <a:prstGeom prst="rect">
              <a:avLst/>
            </a:prstGeom>
            <a:solidFill>
              <a:srgbClr val="FFC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 smtClean="0">
                <a:ln>
                  <a:noFill/>
                </a:ln>
                <a:solidFill>
                  <a:srgbClr val="0033CC"/>
                </a:solidFill>
                <a:effectLst/>
                <a:latin typeface="VNI-Avo" pitchFamily="2" charset="0"/>
              </a:endParaRP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2895601" y="3030050"/>
              <a:ext cx="3250274" cy="990600"/>
            </a:xfrm>
            <a:prstGeom prst="rect">
              <a:avLst/>
            </a:prstGeom>
            <a:solidFill>
              <a:srgbClr val="FFC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 smtClean="0">
                <a:ln>
                  <a:noFill/>
                </a:ln>
                <a:solidFill>
                  <a:srgbClr val="0033CC"/>
                </a:solidFill>
                <a:effectLst/>
                <a:latin typeface="VNI-Avo" pitchFamily="2" charset="0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3410251" y="3202149"/>
            <a:ext cx="188865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 smtClean="0">
                <a:solidFill>
                  <a:srgbClr val="002060"/>
                </a:solidFill>
                <a:latin typeface="VNI-Avo" pitchFamily="2" charset="0"/>
              </a:rPr>
              <a:t>ng</a:t>
            </a:r>
            <a:r>
              <a:rPr lang="en-US" sz="4800" b="1" dirty="0" err="1" smtClean="0">
                <a:solidFill>
                  <a:srgbClr val="FF0000"/>
                </a:solidFill>
                <a:latin typeface="VNI-Avo" pitchFamily="2" charset="0"/>
              </a:rPr>
              <a:t>öôi</a:t>
            </a:r>
            <a:endParaRPr lang="en-US" sz="48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169099" y="2157489"/>
            <a:ext cx="9685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002060"/>
                </a:solidFill>
                <a:latin typeface="VNI-Avo" pitchFamily="2" charset="0"/>
              </a:rPr>
              <a:t>ng</a:t>
            </a:r>
            <a:endParaRPr lang="en-US" sz="4800" b="1" dirty="0">
              <a:solidFill>
                <a:srgbClr val="002060"/>
              </a:solidFill>
              <a:latin typeface="VNI-Avo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 flipH="1">
            <a:off x="4769299" y="2181870"/>
            <a:ext cx="16763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FF0000"/>
                </a:solidFill>
                <a:latin typeface="VNI-Avo" pitchFamily="2" charset="0"/>
              </a:rPr>
              <a:t>öôi</a:t>
            </a:r>
            <a:endParaRPr lang="en-US" sz="48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flipH="1">
            <a:off x="5334000" y="774865"/>
            <a:ext cx="26586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solidFill>
                  <a:srgbClr val="FF0000"/>
                </a:solidFill>
                <a:latin typeface="VNI-Avo" pitchFamily="2" charset="0"/>
              </a:rPr>
              <a:t>öôu</a:t>
            </a:r>
            <a:endParaRPr lang="en-US" sz="7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62055" y="3123980"/>
            <a:ext cx="3898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`</a:t>
            </a:r>
            <a:endParaRPr lang="en-US" sz="4800" b="1" dirty="0">
              <a:solidFill>
                <a:srgbClr val="002060"/>
              </a:solidFill>
              <a:latin typeface="VNI-Avo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 flipH="1">
            <a:off x="371991" y="4111315"/>
            <a:ext cx="99475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002060"/>
                </a:solidFill>
                <a:latin typeface="VNI-Avo" pitchFamily="2" charset="0"/>
              </a:rPr>
              <a:t>b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öôûi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cöôøi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 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löôùi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   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möôøi</a:t>
            </a:r>
            <a:endParaRPr lang="en-US" sz="4000" b="1" dirty="0" smtClean="0">
              <a:solidFill>
                <a:srgbClr val="002060"/>
              </a:solidFill>
              <a:latin typeface="VNI-Avo" pitchFamily="2" charset="0"/>
            </a:endParaRPr>
          </a:p>
          <a:p>
            <a:r>
              <a:rPr lang="en-US" sz="4000" b="1" dirty="0" err="1">
                <a:solidFill>
                  <a:srgbClr val="002060"/>
                </a:solidFill>
                <a:latin typeface="VNI-Avo" pitchFamily="2" charset="0"/>
              </a:rPr>
              <a:t>b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öôùu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höôu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khöôùu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röôïu</a:t>
            </a:r>
            <a:endParaRPr lang="en-US" sz="4000" b="1" dirty="0">
              <a:solidFill>
                <a:srgbClr val="002060"/>
              </a:solidFill>
              <a:latin typeface="VNI-Avo" pitchFamily="2" charset="0"/>
            </a:endParaRPr>
          </a:p>
        </p:txBody>
      </p:sp>
      <p:sp>
        <p:nvSpPr>
          <p:cNvPr id="18" name="Rounded Rectangle 17"/>
          <p:cNvSpPr/>
          <p:nvPr/>
        </p:nvSpPr>
        <p:spPr bwMode="auto">
          <a:xfrm>
            <a:off x="2691921" y="5474053"/>
            <a:ext cx="3411772" cy="609600"/>
          </a:xfrm>
          <a:prstGeom prst="roundRect">
            <a:avLst/>
          </a:prstGeom>
          <a:noFill/>
          <a:ln w="28575" cap="flat" cmpd="sng" algn="ctr">
            <a:noFill/>
            <a:prstDash val="sys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4000" b="1" dirty="0" err="1" smtClean="0">
                <a:solidFill>
                  <a:srgbClr val="006600"/>
                </a:solidFill>
                <a:latin typeface="VNI-Avo" pitchFamily="2" charset="0"/>
              </a:rPr>
              <a:t>oác</a:t>
            </a:r>
            <a:r>
              <a:rPr lang="en-US" sz="4000" b="1" dirty="0" smtClean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4000" b="1" dirty="0" err="1" smtClean="0">
                <a:solidFill>
                  <a:srgbClr val="006600"/>
                </a:solidFill>
                <a:latin typeface="VNI-Avo" pitchFamily="2" charset="0"/>
              </a:rPr>
              <a:t>böôu</a:t>
            </a:r>
            <a:endParaRPr kumimoji="0" lang="vi-VN" sz="40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+mj-lt"/>
            </a:endParaRPr>
          </a:p>
        </p:txBody>
      </p:sp>
      <p:sp>
        <p:nvSpPr>
          <p:cNvPr id="19" name="Rounded Rectangle 18"/>
          <p:cNvSpPr/>
          <p:nvPr/>
        </p:nvSpPr>
        <p:spPr bwMode="auto">
          <a:xfrm>
            <a:off x="152400" y="5486400"/>
            <a:ext cx="2926454" cy="609600"/>
          </a:xfrm>
          <a:prstGeom prst="roundRect">
            <a:avLst/>
          </a:prstGeom>
          <a:noFill/>
          <a:ln w="28575" cap="flat" cmpd="sng" algn="ctr">
            <a:noFill/>
            <a:prstDash val="sys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4000" b="1" dirty="0" err="1">
                <a:solidFill>
                  <a:srgbClr val="006600"/>
                </a:solidFill>
                <a:latin typeface="VNI-Avo" pitchFamily="2" charset="0"/>
              </a:rPr>
              <a:t>q</a:t>
            </a:r>
            <a:r>
              <a:rPr lang="en-US" sz="4000" b="1" dirty="0" err="1" smtClean="0">
                <a:solidFill>
                  <a:srgbClr val="006600"/>
                </a:solidFill>
                <a:latin typeface="VNI-Avo" pitchFamily="2" charset="0"/>
              </a:rPr>
              <a:t>uaû</a:t>
            </a:r>
            <a:r>
              <a:rPr lang="en-US" sz="4000" b="1" dirty="0" smtClean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4000" b="1" dirty="0" err="1" smtClean="0">
                <a:solidFill>
                  <a:srgbClr val="006600"/>
                </a:solidFill>
                <a:latin typeface="VNI-Avo" pitchFamily="2" charset="0"/>
              </a:rPr>
              <a:t>böôûi</a:t>
            </a:r>
            <a:endParaRPr kumimoji="0" lang="vi-VN" sz="40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charset="0"/>
            </a:endParaRPr>
          </a:p>
        </p:txBody>
      </p:sp>
      <p:sp>
        <p:nvSpPr>
          <p:cNvPr id="20" name="Rounded Rectangle 19"/>
          <p:cNvSpPr/>
          <p:nvPr/>
        </p:nvSpPr>
        <p:spPr bwMode="auto">
          <a:xfrm>
            <a:off x="5756684" y="5474053"/>
            <a:ext cx="3234916" cy="609600"/>
          </a:xfrm>
          <a:prstGeom prst="roundRect">
            <a:avLst/>
          </a:prstGeom>
          <a:noFill/>
          <a:ln w="28575" cap="flat" cmpd="sng" algn="ctr">
            <a:noFill/>
            <a:prstDash val="sys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4000" b="1" dirty="0" err="1">
                <a:solidFill>
                  <a:srgbClr val="006600"/>
                </a:solidFill>
                <a:latin typeface="VNI-Avo" pitchFamily="2" charset="0"/>
              </a:rPr>
              <a:t>t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VNI-Avo" pitchFamily="2" charset="0"/>
              </a:rPr>
              <a:t>öôi</a:t>
            </a:r>
            <a:r>
              <a:rPr kumimoji="0" lang="en-US" sz="4000" b="1" i="0" u="none" strike="noStrike" cap="none" normalizeH="0" dirty="0" smtClean="0">
                <a:ln>
                  <a:noFill/>
                </a:ln>
                <a:solidFill>
                  <a:srgbClr val="006600"/>
                </a:solidFill>
                <a:effectLst/>
                <a:latin typeface="VNI-Avo" pitchFamily="2" charset="0"/>
              </a:rPr>
              <a:t> </a:t>
            </a:r>
            <a:r>
              <a:rPr kumimoji="0" lang="en-US" sz="4000" b="1" i="0" u="none" strike="noStrike" cap="none" normalizeH="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VNI-Avo" pitchFamily="2" charset="0"/>
              </a:rPr>
              <a:t>cöôøi</a:t>
            </a:r>
            <a:endParaRPr kumimoji="0" lang="vi-VN" sz="40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5363620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28600" y="122904"/>
            <a:ext cx="2514600" cy="838200"/>
            <a:chOff x="228600" y="228600"/>
            <a:chExt cx="2514600" cy="838200"/>
          </a:xfrm>
        </p:grpSpPr>
        <p:sp>
          <p:nvSpPr>
            <p:cNvPr id="8" name="Rounded Rectangle 7"/>
            <p:cNvSpPr/>
            <p:nvPr/>
          </p:nvSpPr>
          <p:spPr>
            <a:xfrm>
              <a:off x="961104" y="275304"/>
              <a:ext cx="1782096" cy="762000"/>
            </a:xfrm>
            <a:prstGeom prst="round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4800" b="1" dirty="0" err="1" smtClean="0">
                  <a:solidFill>
                    <a:schemeClr val="bg1"/>
                  </a:solidFill>
                </a:rPr>
                <a:t>Viết</a:t>
              </a:r>
              <a:r>
                <a:rPr lang="en-US" sz="4800" b="1" dirty="0" smtClean="0">
                  <a:solidFill>
                    <a:schemeClr val="bg1"/>
                  </a:solidFill>
                </a:rPr>
                <a:t> 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3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pic>
        <p:nvPicPr>
          <p:cNvPr id="5" name="Picture 7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71"/>
          <a:stretch/>
        </p:blipFill>
        <p:spPr bwMode="auto">
          <a:xfrm>
            <a:off x="1317809" y="1130712"/>
            <a:ext cx="7050770" cy="5390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2842694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28600" y="122904"/>
            <a:ext cx="2514600" cy="838200"/>
            <a:chOff x="228600" y="228600"/>
            <a:chExt cx="2514600" cy="838200"/>
          </a:xfrm>
        </p:grpSpPr>
        <p:sp>
          <p:nvSpPr>
            <p:cNvPr id="8" name="Rounded Rectangle 7"/>
            <p:cNvSpPr/>
            <p:nvPr/>
          </p:nvSpPr>
          <p:spPr>
            <a:xfrm>
              <a:off x="961104" y="275304"/>
              <a:ext cx="1782096" cy="762000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4800" b="1" dirty="0" err="1" smtClean="0">
                  <a:solidFill>
                    <a:schemeClr val="bg1"/>
                  </a:solidFill>
                </a:rPr>
                <a:t>Viết</a:t>
              </a:r>
              <a:r>
                <a:rPr lang="en-US" sz="4800" b="1" dirty="0" smtClean="0">
                  <a:solidFill>
                    <a:schemeClr val="bg1"/>
                  </a:solidFill>
                </a:rPr>
                <a:t> 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3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pic>
        <p:nvPicPr>
          <p:cNvPr id="2" name="uwow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" y="1676400"/>
            <a:ext cx="693420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938919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28600" y="122904"/>
            <a:ext cx="2514600" cy="838200"/>
            <a:chOff x="228600" y="228600"/>
            <a:chExt cx="2514600" cy="838200"/>
          </a:xfrm>
        </p:grpSpPr>
        <p:sp>
          <p:nvSpPr>
            <p:cNvPr id="8" name="Rounded Rectangle 7"/>
            <p:cNvSpPr/>
            <p:nvPr/>
          </p:nvSpPr>
          <p:spPr>
            <a:xfrm>
              <a:off x="961104" y="275304"/>
              <a:ext cx="1782096" cy="762000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4800" b="1" dirty="0" err="1" smtClean="0">
                  <a:solidFill>
                    <a:schemeClr val="bg1"/>
                  </a:solidFill>
                </a:rPr>
                <a:t>Viết</a:t>
              </a:r>
              <a:r>
                <a:rPr lang="en-US" sz="4800" b="1" dirty="0" smtClean="0">
                  <a:solidFill>
                    <a:schemeClr val="bg1"/>
                  </a:solidFill>
                </a:rPr>
                <a:t> 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3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pic>
        <p:nvPicPr>
          <p:cNvPr id="2" name="uou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24000" y="1143000"/>
            <a:ext cx="6096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322719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ITTran\Downloads\tu the viet - chu Thao v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9" y="-1"/>
            <a:ext cx="633035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7375785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832"/>
            <a:ext cx="9143999" cy="1514168"/>
          </a:xfrm>
          <a:solidFill>
            <a:srgbClr val="0070C0"/>
          </a:solidFill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latin typeface="VNI-Avo" pitchFamily="2" charset="0"/>
              </a:rPr>
              <a:t>                   </a:t>
            </a:r>
            <a:r>
              <a:rPr lang="en-US" sz="6600" b="1" dirty="0" err="1" smtClean="0">
                <a:solidFill>
                  <a:schemeClr val="bg1"/>
                </a:solidFill>
                <a:latin typeface="VNI-Avo" pitchFamily="2" charset="0"/>
              </a:rPr>
              <a:t>öôi</a:t>
            </a:r>
            <a:r>
              <a:rPr lang="en-US" sz="6600" b="1" dirty="0" smtClean="0">
                <a:solidFill>
                  <a:schemeClr val="bg1"/>
                </a:solidFill>
                <a:latin typeface="VNI-Avo" pitchFamily="2" charset="0"/>
              </a:rPr>
              <a:t>    </a:t>
            </a:r>
            <a:r>
              <a:rPr lang="en-US" sz="6600" b="1" dirty="0" err="1" smtClean="0">
                <a:solidFill>
                  <a:schemeClr val="bg1"/>
                </a:solidFill>
                <a:latin typeface="VNI-Avo" pitchFamily="2" charset="0"/>
              </a:rPr>
              <a:t>öôu</a:t>
            </a:r>
            <a:endParaRPr lang="vi-VN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3276600"/>
            <a:ext cx="6400800" cy="1752600"/>
          </a:xfrm>
        </p:spPr>
        <p:txBody>
          <a:bodyPr>
            <a:noAutofit/>
          </a:bodyPr>
          <a:lstStyle/>
          <a:p>
            <a:r>
              <a:rPr lang="en-US" sz="13800" dirty="0" smtClean="0">
                <a:solidFill>
                  <a:srgbClr val="FF0000"/>
                </a:solidFill>
                <a:latin typeface="HP-087" pitchFamily="34" charset="0"/>
              </a:rPr>
              <a:t>TIẾT 2</a:t>
            </a:r>
            <a:endParaRPr lang="vi-VN" sz="138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0"/>
            <a:ext cx="15985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>
                <a:solidFill>
                  <a:schemeClr val="bg1"/>
                </a:solidFill>
                <a:latin typeface=".VnCooper" pitchFamily="34" charset="0"/>
              </a:rPr>
              <a:t>Bµi</a:t>
            </a:r>
            <a:r>
              <a:rPr lang="en-US" sz="5400" b="1" dirty="0">
                <a:solidFill>
                  <a:schemeClr val="bg1"/>
                </a:solidFill>
                <a:latin typeface=".VnCooper" pitchFamily="34" charset="0"/>
              </a:rPr>
              <a:t> </a:t>
            </a:r>
            <a:endParaRPr lang="vi-VN" sz="5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2661">
            <a:off x="612335" y="263482"/>
            <a:ext cx="2524961" cy="193675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69621" y="774288"/>
            <a:ext cx="99257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dirty="0" smtClean="0">
                <a:solidFill>
                  <a:srgbClr val="0070C0"/>
                </a:solidFill>
                <a:latin typeface=".VnCooper" pitchFamily="34" charset="0"/>
              </a:rPr>
              <a:t>69</a:t>
            </a:r>
            <a:endParaRPr lang="vi-VN" sz="5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607078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228600" y="122904"/>
            <a:ext cx="2514600" cy="838200"/>
            <a:chOff x="228600" y="228600"/>
            <a:chExt cx="2514600" cy="838200"/>
          </a:xfrm>
        </p:grpSpPr>
        <p:sp>
          <p:nvSpPr>
            <p:cNvPr id="12" name="Rounded Rectangle 11"/>
            <p:cNvSpPr/>
            <p:nvPr/>
          </p:nvSpPr>
          <p:spPr>
            <a:xfrm>
              <a:off x="961104" y="275304"/>
              <a:ext cx="1782096" cy="762000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4800" b="1" dirty="0" err="1" smtClean="0">
                  <a:solidFill>
                    <a:schemeClr val="bg1"/>
                  </a:solidFill>
                </a:rPr>
                <a:t>Viết</a:t>
              </a:r>
              <a:r>
                <a:rPr lang="en-US" sz="4800" b="1" dirty="0" smtClean="0">
                  <a:solidFill>
                    <a:schemeClr val="bg1"/>
                  </a:solidFill>
                </a:rPr>
                <a:t> 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3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62699460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r="6953" b="-106"/>
          <a:stretch/>
        </p:blipFill>
        <p:spPr bwMode="auto">
          <a:xfrm>
            <a:off x="-17617" y="3200400"/>
            <a:ext cx="9156701" cy="295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r="6953" b="-106"/>
          <a:stretch/>
        </p:blipFill>
        <p:spPr bwMode="auto">
          <a:xfrm>
            <a:off x="-14748" y="1751545"/>
            <a:ext cx="9156701" cy="295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-838200" y="2504760"/>
            <a:ext cx="275107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7200" dirty="0">
                <a:latin typeface="HP001" pitchFamily="34" charset="-93"/>
                <a:ea typeface="HP001" pitchFamily="34" charset="-93"/>
              </a:rPr>
              <a:t> </a:t>
            </a:r>
            <a:r>
              <a:rPr lang="vi-VN" sz="7200" dirty="0">
                <a:latin typeface="HP001" pitchFamily="34" charset="-93"/>
                <a:ea typeface="HP001" pitchFamily="34" charset="-93"/>
              </a:rPr>
              <a:t>   </a:t>
            </a:r>
            <a:r>
              <a:rPr lang="vi-VN" sz="7200" dirty="0">
                <a:latin typeface="HP001" pitchFamily="34" charset="-93"/>
                <a:ea typeface="HP001" pitchFamily="34" charset="-93"/>
              </a:rPr>
              <a:t> Ŕơ</a:t>
            </a:r>
            <a:r>
              <a:rPr lang="el-GR" sz="7200" dirty="0">
                <a:latin typeface="HP001" pitchFamily="34" charset="-93"/>
                <a:ea typeface="HP001" pitchFamily="34" charset="-93"/>
              </a:rPr>
              <a:t>Τ</a:t>
            </a:r>
            <a:r>
              <a:rPr lang="el-GR" sz="7200" dirty="0" smtClean="0">
                <a:latin typeface="HP001" pitchFamily="34" charset="-93"/>
                <a:ea typeface="HP001" pitchFamily="34" charset="-93"/>
              </a:rPr>
              <a:t>΅</a:t>
            </a:r>
            <a:endParaRPr lang="vi-VN" sz="7200" dirty="0">
              <a:latin typeface="HP001" pitchFamily="34" charset="-93"/>
              <a:ea typeface="HP001" pitchFamily="34" charset="-93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340512" y="2502301"/>
            <a:ext cx="330411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7200" dirty="0">
                <a:latin typeface="HP001" pitchFamily="34" charset="-93"/>
                <a:ea typeface="HP001" pitchFamily="34" charset="-93"/>
              </a:rPr>
              <a:t> </a:t>
            </a:r>
            <a:r>
              <a:rPr lang="vi-VN" sz="7200" dirty="0">
                <a:latin typeface="HP001" pitchFamily="34" charset="-93"/>
                <a:ea typeface="HP001" pitchFamily="34" charset="-93"/>
              </a:rPr>
              <a:t>   </a:t>
            </a:r>
            <a:r>
              <a:rPr lang="vi-VN" sz="7200" dirty="0">
                <a:latin typeface="HP001" pitchFamily="34" charset="-93"/>
                <a:ea typeface="HP001" pitchFamily="34" charset="-93"/>
              </a:rPr>
              <a:t> Ŕơ</a:t>
            </a:r>
            <a:r>
              <a:rPr lang="el-GR" sz="7200" dirty="0">
                <a:latin typeface="HP001" pitchFamily="34" charset="-93"/>
                <a:ea typeface="HP001" pitchFamily="34" charset="-93"/>
              </a:rPr>
              <a:t>Τί </a:t>
            </a:r>
            <a:endParaRPr lang="vi-VN" sz="7200" dirty="0">
              <a:latin typeface="HP001" pitchFamily="34" charset="-93"/>
              <a:ea typeface="HP001" pitchFamily="34" charset="-93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56994" y="3929647"/>
            <a:ext cx="360707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7200" dirty="0">
                <a:latin typeface="HP001" pitchFamily="34" charset="-93"/>
                <a:ea typeface="HP001" pitchFamily="34" charset="-93"/>
              </a:rPr>
              <a:t> ǇươΤ΅ cườΤ</a:t>
            </a:r>
            <a:r>
              <a:rPr lang="vi-VN" sz="7200" dirty="0" smtClean="0">
                <a:latin typeface="HP001" pitchFamily="34" charset="-93"/>
                <a:ea typeface="HP001" pitchFamily="34" charset="-93"/>
              </a:rPr>
              <a:t>΅</a:t>
            </a:r>
            <a:endParaRPr lang="vi-VN" sz="7200" dirty="0">
              <a:latin typeface="HP001" pitchFamily="34" charset="-93"/>
              <a:ea typeface="HP001" pitchFamily="34" charset="-93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560871" y="3930444"/>
            <a:ext cx="323037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7200" dirty="0">
                <a:latin typeface="HP001" pitchFamily="34" charset="-93"/>
                <a:ea typeface="HP001" pitchFamily="34" charset="-93"/>
              </a:rPr>
              <a:t> ốΟɖ λΰơΤί</a:t>
            </a:r>
            <a:endParaRPr lang="vi-VN" sz="7200" dirty="0">
              <a:latin typeface="HP001" pitchFamily="34" charset="-93"/>
              <a:ea typeface="HP001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710656764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" t="8889" r="374" b="68519"/>
          <a:stretch/>
        </p:blipFill>
        <p:spPr>
          <a:xfrm>
            <a:off x="6938" y="0"/>
            <a:ext cx="9137062" cy="46482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3130" y="5403503"/>
            <a:ext cx="1060954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 err="1" smtClean="0">
                <a:latin typeface="VNI-Avo" pitchFamily="2" charset="0"/>
              </a:rPr>
              <a:t>Chim</a:t>
            </a:r>
            <a:r>
              <a:rPr lang="en-US" sz="3500" dirty="0" smtClean="0">
                <a:latin typeface="VNI-Avo" pitchFamily="2" charset="0"/>
              </a:rPr>
              <a:t> </a:t>
            </a:r>
            <a:r>
              <a:rPr lang="en-US" sz="3500" dirty="0" err="1" smtClean="0">
                <a:latin typeface="VNI-Avo" pitchFamily="2" charset="0"/>
              </a:rPr>
              <a:t>khöôùu</a:t>
            </a:r>
            <a:r>
              <a:rPr lang="en-US" sz="3500" dirty="0" smtClean="0">
                <a:latin typeface="VNI-Avo" pitchFamily="2" charset="0"/>
              </a:rPr>
              <a:t> </a:t>
            </a:r>
            <a:r>
              <a:rPr lang="en-US" sz="3500" dirty="0" err="1" smtClean="0">
                <a:latin typeface="VNI-Avo" pitchFamily="2" charset="0"/>
              </a:rPr>
              <a:t>bieát</a:t>
            </a:r>
            <a:r>
              <a:rPr lang="en-US" sz="3500" dirty="0" smtClean="0">
                <a:latin typeface="VNI-Avo" pitchFamily="2" charset="0"/>
              </a:rPr>
              <a:t> </a:t>
            </a:r>
            <a:r>
              <a:rPr lang="en-US" sz="3500" dirty="0" err="1" smtClean="0">
                <a:latin typeface="VNI-Avo" pitchFamily="2" charset="0"/>
              </a:rPr>
              <a:t>baét</a:t>
            </a:r>
            <a:r>
              <a:rPr lang="en-US" sz="3500" dirty="0" smtClean="0">
                <a:latin typeface="VNI-Avo" pitchFamily="2" charset="0"/>
              </a:rPr>
              <a:t> </a:t>
            </a:r>
            <a:r>
              <a:rPr lang="en-US" sz="3500" dirty="0" err="1" smtClean="0">
                <a:latin typeface="VNI-Avo" pitchFamily="2" charset="0"/>
              </a:rPr>
              <a:t>chöôùc</a:t>
            </a:r>
            <a:r>
              <a:rPr lang="en-US" sz="3500" dirty="0" smtClean="0">
                <a:latin typeface="VNI-Avo" pitchFamily="2" charset="0"/>
              </a:rPr>
              <a:t> </a:t>
            </a:r>
            <a:r>
              <a:rPr lang="en-US" sz="3500" dirty="0" err="1" smtClean="0">
                <a:latin typeface="VNI-Avo" pitchFamily="2" charset="0"/>
              </a:rPr>
              <a:t>tieáng</a:t>
            </a:r>
            <a:r>
              <a:rPr lang="en-US" sz="3500" dirty="0" smtClean="0">
                <a:latin typeface="VNI-Avo" pitchFamily="2" charset="0"/>
              </a:rPr>
              <a:t> </a:t>
            </a:r>
            <a:r>
              <a:rPr lang="en-US" sz="3500" dirty="0" err="1" smtClean="0">
                <a:latin typeface="VNI-Avo" pitchFamily="2" charset="0"/>
              </a:rPr>
              <a:t>ngöôøi</a:t>
            </a:r>
            <a:r>
              <a:rPr lang="en-US" sz="3500" dirty="0" smtClean="0">
                <a:latin typeface="VNI-Avo" pitchFamily="2" charset="0"/>
              </a:rPr>
              <a:t>.</a:t>
            </a:r>
            <a:endParaRPr lang="vi-VN" sz="3500" dirty="0"/>
          </a:p>
        </p:txBody>
      </p:sp>
      <p:sp>
        <p:nvSpPr>
          <p:cNvPr id="5" name="Rectangle 4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dirty="0"/>
              <a:t/>
            </a:r>
            <a:br>
              <a:rPr lang="vi-VN" dirty="0"/>
            </a:br>
            <a:endParaRPr lang="vi-VN" dirty="0"/>
          </a:p>
        </p:txBody>
      </p:sp>
      <p:grpSp>
        <p:nvGrpSpPr>
          <p:cNvPr id="2" name="Group 1"/>
          <p:cNvGrpSpPr/>
          <p:nvPr/>
        </p:nvGrpSpPr>
        <p:grpSpPr>
          <a:xfrm>
            <a:off x="83130" y="914400"/>
            <a:ext cx="3048000" cy="777667"/>
            <a:chOff x="27709" y="762000"/>
            <a:chExt cx="3048000" cy="777667"/>
          </a:xfrm>
          <a:solidFill>
            <a:schemeClr val="tx2"/>
          </a:solidFill>
        </p:grpSpPr>
        <p:sp>
          <p:nvSpPr>
            <p:cNvPr id="12" name="Rounded Rectangle 11"/>
            <p:cNvSpPr/>
            <p:nvPr/>
          </p:nvSpPr>
          <p:spPr>
            <a:xfrm>
              <a:off x="637309" y="762000"/>
              <a:ext cx="2438400" cy="77766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  </a:t>
              </a:r>
              <a:r>
                <a:rPr lang="en-US" sz="3600" b="1" dirty="0" err="1" smtClean="0">
                  <a:solidFill>
                    <a:schemeClr val="bg1"/>
                  </a:solidFill>
                </a:rPr>
                <a:t>Nhận</a:t>
              </a:r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3600" b="1" dirty="0" err="1" smtClean="0">
                  <a:solidFill>
                    <a:schemeClr val="bg1"/>
                  </a:solidFill>
                </a:rPr>
                <a:t>biết</a:t>
              </a:r>
              <a:endParaRPr lang="vi-VN" sz="3600" b="1" dirty="0">
                <a:solidFill>
                  <a:schemeClr val="bg1"/>
                </a:solidFill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27709" y="762000"/>
              <a:ext cx="914400" cy="777667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1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856510" y="5391182"/>
            <a:ext cx="155170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 dirty="0" err="1" smtClean="0">
                <a:solidFill>
                  <a:srgbClr val="FC0462"/>
                </a:solidFill>
                <a:latin typeface="VNI-Avo" pitchFamily="2" charset="0"/>
              </a:rPr>
              <a:t>öôu</a:t>
            </a:r>
            <a:endParaRPr lang="vi-VN" sz="3800" b="1" dirty="0">
              <a:solidFill>
                <a:srgbClr val="FC0462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223789" y="5390442"/>
            <a:ext cx="1031051" cy="6617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700" b="1" dirty="0" err="1" smtClean="0">
                <a:solidFill>
                  <a:srgbClr val="FC0462"/>
                </a:solidFill>
                <a:latin typeface="VNI-Avo" pitchFamily="2" charset="0"/>
              </a:rPr>
              <a:t>öôi</a:t>
            </a:r>
            <a:r>
              <a:rPr lang="en-US" sz="3700" b="1" dirty="0" smtClean="0">
                <a:solidFill>
                  <a:srgbClr val="FC0462"/>
                </a:solidFill>
                <a:latin typeface="VNI-Avo" pitchFamily="2" charset="0"/>
              </a:rPr>
              <a:t> </a:t>
            </a:r>
            <a:endParaRPr lang="vi-VN" sz="3700" dirty="0">
              <a:solidFill>
                <a:srgbClr val="FC046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779370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C:\Users\ITTran\Downloads\tu the viet - chu Thao v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9112" y="1"/>
            <a:ext cx="64194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228600" y="122904"/>
            <a:ext cx="2514600" cy="838200"/>
            <a:chOff x="228600" y="228600"/>
            <a:chExt cx="2514600" cy="838200"/>
          </a:xfrm>
        </p:grpSpPr>
        <p:sp>
          <p:nvSpPr>
            <p:cNvPr id="12" name="Rounded Rectangle 11"/>
            <p:cNvSpPr/>
            <p:nvPr/>
          </p:nvSpPr>
          <p:spPr>
            <a:xfrm>
              <a:off x="961104" y="275304"/>
              <a:ext cx="1782096" cy="762000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4800" b="1" dirty="0" err="1" smtClean="0">
                  <a:solidFill>
                    <a:schemeClr val="bg1"/>
                  </a:solidFill>
                </a:rPr>
                <a:t>Viết</a:t>
              </a:r>
              <a:r>
                <a:rPr lang="en-US" sz="4800" b="1" dirty="0" smtClean="0">
                  <a:solidFill>
                    <a:schemeClr val="bg1"/>
                  </a:solidFill>
                </a:rPr>
                <a:t> 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3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93463558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1" t="2222" r="8594" b="65555"/>
          <a:stretch/>
        </p:blipFill>
        <p:spPr>
          <a:xfrm>
            <a:off x="0" y="0"/>
            <a:ext cx="9144000" cy="40386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0" y="457200"/>
            <a:ext cx="2514600" cy="838200"/>
            <a:chOff x="228600" y="228600"/>
            <a:chExt cx="2514600" cy="838200"/>
          </a:xfrm>
        </p:grpSpPr>
        <p:sp>
          <p:nvSpPr>
            <p:cNvPr id="9" name="Rounded Rectangle 8"/>
            <p:cNvSpPr/>
            <p:nvPr/>
          </p:nvSpPr>
          <p:spPr>
            <a:xfrm>
              <a:off x="961104" y="275304"/>
              <a:ext cx="1782096" cy="762000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 smtClean="0">
                  <a:solidFill>
                    <a:schemeClr val="bg1"/>
                  </a:solidFill>
                </a:rPr>
                <a:t>Đọc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4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95688" y="4038600"/>
            <a:ext cx="877340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     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Laïc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ñaø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laø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con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vaät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ñaëc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bieät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.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Noù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coù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caùi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böôùu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to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ôû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treân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löng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.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Böôùu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cuûa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laïc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ñaø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laø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nôi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döï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tröõ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chaát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beùo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.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Nhôø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theá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,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noù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coù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theå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soáng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qua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nhieàu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ngaøy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maø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khoâng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caàn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aên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uoáng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.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Laïc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ñaø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giuùp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con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ngöôøi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baêng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qua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nhöõng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vuøng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sa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maïc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khoâ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caèn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.</a:t>
            </a:r>
            <a:endParaRPr lang="vi-VN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647700" y="4953000"/>
            <a:ext cx="5334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6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Connector 10"/>
          <p:cNvCxnSpPr/>
          <p:nvPr/>
        </p:nvCxnSpPr>
        <p:spPr bwMode="auto">
          <a:xfrm>
            <a:off x="4305300" y="4953000"/>
            <a:ext cx="5334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6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Connector 11"/>
          <p:cNvCxnSpPr/>
          <p:nvPr/>
        </p:nvCxnSpPr>
        <p:spPr bwMode="auto">
          <a:xfrm>
            <a:off x="2514600" y="6172200"/>
            <a:ext cx="5334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6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444068700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23" t="79185" r="13021" b="5336"/>
          <a:stretch/>
        </p:blipFill>
        <p:spPr>
          <a:xfrm>
            <a:off x="4800600" y="3886200"/>
            <a:ext cx="2862617" cy="2862616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228600" y="228600"/>
            <a:ext cx="2209800" cy="838200"/>
            <a:chOff x="228600" y="228600"/>
            <a:chExt cx="2209800" cy="838200"/>
          </a:xfrm>
        </p:grpSpPr>
        <p:sp>
          <p:nvSpPr>
            <p:cNvPr id="15" name="Rounded Rectangle 14"/>
            <p:cNvSpPr/>
            <p:nvPr/>
          </p:nvSpPr>
          <p:spPr>
            <a:xfrm>
              <a:off x="761999" y="228600"/>
              <a:ext cx="1676401" cy="838200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4200" b="1" dirty="0" err="1" smtClean="0">
                  <a:solidFill>
                    <a:schemeClr val="bg1"/>
                  </a:solidFill>
                </a:rPr>
                <a:t>Nói</a:t>
              </a:r>
              <a:endParaRPr lang="vi-VN" sz="4200" b="1" dirty="0">
                <a:solidFill>
                  <a:schemeClr val="bg1"/>
                </a:solidFill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5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00416" y="838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err="1" smtClean="0">
                <a:latin typeface="VNI-Avo" pitchFamily="2" charset="0"/>
                <a:cs typeface="Times New Roman" panose="02020603050405020304" pitchFamily="18" charset="0"/>
              </a:rPr>
              <a:t>Lôïi</a:t>
            </a:r>
            <a:r>
              <a:rPr lang="en-US" sz="3600" b="1" dirty="0" smtClean="0"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VNI-Avo" pitchFamily="2" charset="0"/>
                <a:cs typeface="Times New Roman" panose="02020603050405020304" pitchFamily="18" charset="0"/>
              </a:rPr>
              <a:t>ích</a:t>
            </a:r>
            <a:r>
              <a:rPr lang="en-US" sz="3600" b="1" dirty="0" smtClean="0"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VNI-Avo" pitchFamily="2" charset="0"/>
                <a:cs typeface="Times New Roman" panose="02020603050405020304" pitchFamily="18" charset="0"/>
              </a:rPr>
              <a:t>cuûa</a:t>
            </a:r>
            <a:r>
              <a:rPr lang="en-US" sz="3600" b="1" dirty="0"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VNI-Avo" pitchFamily="2" charset="0"/>
                <a:cs typeface="Times New Roman" panose="02020603050405020304" pitchFamily="18" charset="0"/>
              </a:rPr>
              <a:t>vaät</a:t>
            </a:r>
            <a:r>
              <a:rPr lang="en-US" sz="3600" b="1" dirty="0" smtClean="0"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VNI-Avo" pitchFamily="2" charset="0"/>
                <a:cs typeface="Times New Roman" panose="02020603050405020304" pitchFamily="18" charset="0"/>
              </a:rPr>
              <a:t>nuoâi</a:t>
            </a:r>
            <a:endParaRPr lang="vi-V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9" t="69231" r="41099" b="4396"/>
          <a:stretch/>
        </p:blipFill>
        <p:spPr>
          <a:xfrm>
            <a:off x="228600" y="3543301"/>
            <a:ext cx="4419601" cy="331469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9187" b="75622" l="48696" r="90087">
                        <a14:foregroundMark x1="57565" y1="67253" x2="71739" y2="66950"/>
                        <a14:foregroundMark x1="52348" y1="62887" x2="53565" y2="71013"/>
                        <a14:foregroundMark x1="52870" y1="61189" x2="62783" y2="59794"/>
                        <a14:foregroundMark x1="81826" y1="61552" x2="86348" y2="64645"/>
                        <a14:foregroundMark x1="82174" y1="66343" x2="83652" y2="73802"/>
                        <a14:foregroundMark x1="76783" y1="70831" x2="79391" y2="69618"/>
                        <a14:foregroundMark x1="49478" y1="69012" x2="55130" y2="72044"/>
                        <a14:foregroundMark x1="58435" y1="72226" x2="68609" y2="73681"/>
                        <a14:foregroundMark x1="72783" y1="74833" x2="82870" y2="74227"/>
                        <a14:foregroundMark x1="84522" y1="72589" x2="85217" y2="74469"/>
                        <a14:foregroundMark x1="83652" y1="72589" x2="86174" y2="73196"/>
                        <a14:foregroundMark x1="64522" y1="60946" x2="78522" y2="59551"/>
                        <a14:foregroundMark x1="82174" y1="60703" x2="85304" y2="62705"/>
                        <a14:foregroundMark x1="51391" y1="61795" x2="50609" y2="65130"/>
                        <a14:foregroundMark x1="50957" y1="61492" x2="55478" y2="60036"/>
                        <a14:foregroundMark x1="49826" y1="62159" x2="50957" y2="65070"/>
                        <a14:foregroundMark x1="51391" y1="66707" x2="50870" y2="708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465" t="59276" r="9857" b="24649"/>
          <a:stretch/>
        </p:blipFill>
        <p:spPr>
          <a:xfrm>
            <a:off x="3614737" y="1905000"/>
            <a:ext cx="5529263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998515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832"/>
            <a:ext cx="9143999" cy="1514168"/>
          </a:xfrm>
          <a:solidFill>
            <a:srgbClr val="0070C0"/>
          </a:solidFill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latin typeface="VNI-Avo" pitchFamily="2" charset="0"/>
              </a:rPr>
              <a:t>                   </a:t>
            </a:r>
            <a:r>
              <a:rPr lang="en-US" sz="6600" b="1" dirty="0" err="1" smtClean="0">
                <a:solidFill>
                  <a:schemeClr val="bg1"/>
                </a:solidFill>
                <a:latin typeface="VNI-Avo" pitchFamily="2" charset="0"/>
              </a:rPr>
              <a:t>öôi</a:t>
            </a:r>
            <a:r>
              <a:rPr lang="en-US" sz="6600" b="1" dirty="0" smtClean="0">
                <a:solidFill>
                  <a:schemeClr val="bg1"/>
                </a:solidFill>
                <a:latin typeface="VNI-Avo" pitchFamily="2" charset="0"/>
              </a:rPr>
              <a:t>    </a:t>
            </a:r>
            <a:r>
              <a:rPr lang="en-US" sz="6600" b="1" dirty="0" err="1" smtClean="0">
                <a:solidFill>
                  <a:schemeClr val="bg1"/>
                </a:solidFill>
                <a:latin typeface="VNI-Avo" pitchFamily="2" charset="0"/>
              </a:rPr>
              <a:t>öôu</a:t>
            </a:r>
            <a:endParaRPr lang="vi-VN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3276600"/>
            <a:ext cx="6400800" cy="1752600"/>
          </a:xfrm>
        </p:spPr>
        <p:txBody>
          <a:bodyPr>
            <a:noAutofit/>
          </a:bodyPr>
          <a:lstStyle/>
          <a:p>
            <a:r>
              <a:rPr lang="en-US" sz="13800" dirty="0" err="1" smtClean="0">
                <a:solidFill>
                  <a:srgbClr val="FF0000"/>
                </a:solidFill>
                <a:latin typeface="HP-087" pitchFamily="34" charset="0"/>
              </a:rPr>
              <a:t>TIẾT</a:t>
            </a:r>
            <a:r>
              <a:rPr lang="en-US" sz="13800" dirty="0" smtClean="0">
                <a:solidFill>
                  <a:srgbClr val="FF0000"/>
                </a:solidFill>
                <a:latin typeface="HP-087" pitchFamily="34" charset="0"/>
              </a:rPr>
              <a:t> 1</a:t>
            </a:r>
            <a:endParaRPr lang="vi-VN" sz="138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0"/>
            <a:ext cx="15985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>
                <a:solidFill>
                  <a:schemeClr val="bg1"/>
                </a:solidFill>
                <a:latin typeface=".VnCooper" pitchFamily="34" charset="0"/>
              </a:rPr>
              <a:t>Bµi</a:t>
            </a:r>
            <a:r>
              <a:rPr lang="en-US" sz="5400" b="1" dirty="0">
                <a:solidFill>
                  <a:schemeClr val="bg1"/>
                </a:solidFill>
                <a:latin typeface=".VnCooper" pitchFamily="34" charset="0"/>
              </a:rPr>
              <a:t> </a:t>
            </a:r>
            <a:endParaRPr lang="vi-VN" sz="5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2661">
            <a:off x="612335" y="263482"/>
            <a:ext cx="2524961" cy="193675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69621" y="774288"/>
            <a:ext cx="99257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dirty="0" smtClean="0">
                <a:solidFill>
                  <a:srgbClr val="0070C0"/>
                </a:solidFill>
                <a:latin typeface=".VnCooper" pitchFamily="34" charset="0"/>
              </a:rPr>
              <a:t>69</a:t>
            </a:r>
            <a:endParaRPr lang="vi-VN" sz="5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381617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flipH="1">
            <a:off x="1600199" y="780871"/>
            <a:ext cx="20954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solidFill>
                  <a:srgbClr val="FF0000"/>
                </a:solidFill>
                <a:latin typeface="VNI-Avo" pitchFamily="2" charset="0"/>
              </a:rPr>
              <a:t>öôi</a:t>
            </a:r>
            <a:endParaRPr lang="en-US" sz="7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228600" y="122904"/>
            <a:ext cx="2332704" cy="838200"/>
            <a:chOff x="228600" y="228600"/>
            <a:chExt cx="2332704" cy="838200"/>
          </a:xfrm>
        </p:grpSpPr>
        <p:sp>
          <p:nvSpPr>
            <p:cNvPr id="42" name="Rounded Rectangle 41"/>
            <p:cNvSpPr/>
            <p:nvPr/>
          </p:nvSpPr>
          <p:spPr>
            <a:xfrm>
              <a:off x="961104" y="275304"/>
              <a:ext cx="1600200" cy="762000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4800" b="1" dirty="0" err="1" smtClean="0">
                  <a:solidFill>
                    <a:schemeClr val="bg1"/>
                  </a:solidFill>
                </a:rPr>
                <a:t>Đọc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2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2895599" y="2095143"/>
            <a:ext cx="3250275" cy="2008910"/>
            <a:chOff x="2895600" y="2011740"/>
            <a:chExt cx="3250275" cy="2008910"/>
          </a:xfrm>
        </p:grpSpPr>
        <p:sp>
          <p:nvSpPr>
            <p:cNvPr id="25" name="Rectangle 24"/>
            <p:cNvSpPr/>
            <p:nvPr/>
          </p:nvSpPr>
          <p:spPr bwMode="auto">
            <a:xfrm>
              <a:off x="2895600" y="2011740"/>
              <a:ext cx="1600200" cy="990600"/>
            </a:xfrm>
            <a:prstGeom prst="rect">
              <a:avLst/>
            </a:prstGeom>
            <a:solidFill>
              <a:srgbClr val="FFC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 smtClean="0">
                <a:ln>
                  <a:noFill/>
                </a:ln>
                <a:solidFill>
                  <a:srgbClr val="0033CC"/>
                </a:solidFill>
                <a:effectLst/>
                <a:latin typeface="VNI-Avo" pitchFamily="2" charset="0"/>
              </a:endParaRP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4545674" y="2018666"/>
              <a:ext cx="1600200" cy="990600"/>
            </a:xfrm>
            <a:prstGeom prst="rect">
              <a:avLst/>
            </a:prstGeom>
            <a:solidFill>
              <a:srgbClr val="FFC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 smtClean="0">
                <a:ln>
                  <a:noFill/>
                </a:ln>
                <a:solidFill>
                  <a:srgbClr val="0033CC"/>
                </a:solidFill>
                <a:effectLst/>
                <a:latin typeface="VNI-Avo" pitchFamily="2" charset="0"/>
              </a:endParaRP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2895601" y="3030050"/>
              <a:ext cx="3250274" cy="990600"/>
            </a:xfrm>
            <a:prstGeom prst="rect">
              <a:avLst/>
            </a:prstGeom>
            <a:solidFill>
              <a:srgbClr val="FFC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 smtClean="0">
                <a:ln>
                  <a:noFill/>
                </a:ln>
                <a:solidFill>
                  <a:srgbClr val="0033CC"/>
                </a:solidFill>
                <a:effectLst/>
                <a:latin typeface="VNI-Avo" pitchFamily="2" charset="0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3410251" y="3202149"/>
            <a:ext cx="188865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 smtClean="0">
                <a:solidFill>
                  <a:srgbClr val="002060"/>
                </a:solidFill>
                <a:latin typeface="VNI-Avo" pitchFamily="2" charset="0"/>
              </a:rPr>
              <a:t>ng</a:t>
            </a:r>
            <a:r>
              <a:rPr lang="en-US" sz="4800" b="1" dirty="0" err="1" smtClean="0">
                <a:solidFill>
                  <a:srgbClr val="FF0000"/>
                </a:solidFill>
                <a:latin typeface="VNI-Avo" pitchFamily="2" charset="0"/>
              </a:rPr>
              <a:t>öôi</a:t>
            </a:r>
            <a:endParaRPr lang="en-US" sz="48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169099" y="2157489"/>
            <a:ext cx="9685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002060"/>
                </a:solidFill>
                <a:latin typeface="VNI-Avo" pitchFamily="2" charset="0"/>
              </a:rPr>
              <a:t>ng</a:t>
            </a:r>
            <a:endParaRPr lang="en-US" sz="4800" b="1" dirty="0">
              <a:solidFill>
                <a:srgbClr val="002060"/>
              </a:solidFill>
              <a:latin typeface="VNI-Avo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 flipH="1">
            <a:off x="4769299" y="2181870"/>
            <a:ext cx="16763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FF0000"/>
                </a:solidFill>
                <a:latin typeface="VNI-Avo" pitchFamily="2" charset="0"/>
              </a:rPr>
              <a:t>öôi</a:t>
            </a:r>
            <a:endParaRPr lang="en-US" sz="48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flipH="1">
            <a:off x="5334000" y="774865"/>
            <a:ext cx="26586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solidFill>
                  <a:srgbClr val="FF0000"/>
                </a:solidFill>
                <a:latin typeface="VNI-Avo" pitchFamily="2" charset="0"/>
              </a:rPr>
              <a:t>öôu</a:t>
            </a:r>
            <a:endParaRPr lang="en-US" sz="7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62055" y="3123980"/>
            <a:ext cx="3898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`</a:t>
            </a:r>
            <a:endParaRPr lang="en-US" sz="4800" b="1" dirty="0">
              <a:solidFill>
                <a:srgbClr val="00206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6436204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8" grpId="0"/>
      <p:bldP spid="32" grpId="0"/>
      <p:bldP spid="33" grpId="0"/>
      <p:bldP spid="16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E:\ASMO\vector-illustration-cute-cartoon-boy-600w-253540042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0309" y="921841"/>
            <a:ext cx="6324600" cy="6314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476500" y="3276600"/>
            <a:ext cx="4876800" cy="32766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TextBox 4"/>
          <p:cNvSpPr txBox="1"/>
          <p:nvPr/>
        </p:nvSpPr>
        <p:spPr>
          <a:xfrm>
            <a:off x="2677379" y="3962400"/>
            <a:ext cx="453045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dirty="0" smtClean="0">
                <a:solidFill>
                  <a:srgbClr val="002060"/>
                </a:solidFill>
                <a:latin typeface="VNI-Avo" pitchFamily="2" charset="0"/>
              </a:rPr>
              <a:t>Taïo tieáng môùi coù vaàn</a:t>
            </a:r>
            <a:r>
              <a:rPr lang="en-US" sz="48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VNI-Avo" pitchFamily="2" charset="0"/>
              </a:rPr>
              <a:t>öôi</a:t>
            </a:r>
            <a:r>
              <a:rPr lang="vi-VN" sz="4800" b="1" dirty="0" smtClean="0">
                <a:solidFill>
                  <a:srgbClr val="002060"/>
                </a:solidFill>
                <a:latin typeface="VNI-Avo" pitchFamily="2" charset="0"/>
              </a:rPr>
              <a:t>,</a:t>
            </a:r>
            <a:r>
              <a:rPr lang="en-US" sz="48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VNI-Avo" pitchFamily="2" charset="0"/>
              </a:rPr>
              <a:t>öôu</a:t>
            </a:r>
            <a:endParaRPr lang="vi-VN" sz="48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0" y="152400"/>
            <a:ext cx="5067300" cy="769441"/>
          </a:xfrm>
          <a:prstGeom prst="rect">
            <a:avLst/>
          </a:prstGeom>
          <a:solidFill>
            <a:srgbClr val="FF00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/>
              <a:t>Mình cùng thi tài! </a:t>
            </a:r>
            <a:endParaRPr lang="vi-VN" sz="4400" b="1"/>
          </a:p>
        </p:txBody>
      </p:sp>
    </p:spTree>
    <p:extLst>
      <p:ext uri="{BB962C8B-B14F-4D97-AF65-F5344CB8AC3E}">
        <p14:creationId xmlns:p14="http://schemas.microsoft.com/office/powerpoint/2010/main" val="2679282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11"/>
          <p:cNvSpPr>
            <a:spLocks noChangeArrowheads="1"/>
          </p:cNvSpPr>
          <p:nvPr/>
        </p:nvSpPr>
        <p:spPr bwMode="auto">
          <a:xfrm>
            <a:off x="7679931" y="2645594"/>
            <a:ext cx="792163" cy="646112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sz="3600" b="1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3947318" y="2623136"/>
            <a:ext cx="792163" cy="646112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sz="3600" b="1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17" name="Rectangle 11"/>
          <p:cNvSpPr>
            <a:spLocks noChangeArrowheads="1"/>
          </p:cNvSpPr>
          <p:nvPr/>
        </p:nvSpPr>
        <p:spPr bwMode="auto">
          <a:xfrm>
            <a:off x="5087143" y="2597841"/>
            <a:ext cx="792163" cy="646112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sz="3600" b="1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2" name="Oval 1"/>
          <p:cNvSpPr/>
          <p:nvPr/>
        </p:nvSpPr>
        <p:spPr>
          <a:xfrm flipV="1">
            <a:off x="7989887" y="2968650"/>
            <a:ext cx="117475" cy="45719"/>
          </a:xfrm>
          <a:prstGeom prst="ellipse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vi-VN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17" t="43679" b="33237"/>
          <a:stretch/>
        </p:blipFill>
        <p:spPr bwMode="auto">
          <a:xfrm>
            <a:off x="5149488" y="2799071"/>
            <a:ext cx="667657" cy="444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2467747" y="2635941"/>
            <a:ext cx="792163" cy="646112"/>
            <a:chOff x="7283850" y="1600200"/>
            <a:chExt cx="792163" cy="646112"/>
          </a:xfrm>
        </p:grpSpPr>
        <p:sp>
          <p:nvSpPr>
            <p:cNvPr id="15" name="Rectangle 11"/>
            <p:cNvSpPr>
              <a:spLocks noChangeArrowheads="1"/>
            </p:cNvSpPr>
            <p:nvPr/>
          </p:nvSpPr>
          <p:spPr bwMode="auto">
            <a:xfrm>
              <a:off x="7283850" y="1600200"/>
              <a:ext cx="792163" cy="646112"/>
            </a:xfrm>
            <a:prstGeom prst="rect">
              <a:avLst/>
            </a:prstGeom>
            <a:noFill/>
            <a:ln w="28575">
              <a:solidFill>
                <a:srgbClr val="0000C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vi-VN" sz="3600" b="1">
                <a:solidFill>
                  <a:srgbClr val="0000CC"/>
                </a:solidFill>
                <a:latin typeface=".VnAvant" pitchFamily="34" charset="0"/>
              </a:endParaRPr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7544032" y="1847056"/>
              <a:ext cx="228600" cy="76200"/>
            </a:xfrm>
            <a:prstGeom prst="line">
              <a:avLst/>
            </a:prstGeom>
            <a:ln w="38100">
              <a:solidFill>
                <a:srgbClr val="00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28" r="50000" b="60143"/>
          <a:stretch/>
        </p:blipFill>
        <p:spPr bwMode="auto">
          <a:xfrm>
            <a:off x="3999252" y="2820439"/>
            <a:ext cx="551656" cy="384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Rectangle 11"/>
          <p:cNvSpPr>
            <a:spLocks noChangeArrowheads="1"/>
          </p:cNvSpPr>
          <p:nvPr/>
        </p:nvSpPr>
        <p:spPr bwMode="auto">
          <a:xfrm>
            <a:off x="967277" y="2623136"/>
            <a:ext cx="792163" cy="646112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sz="3600" b="1">
              <a:solidFill>
                <a:srgbClr val="0000CC"/>
              </a:solidFill>
              <a:latin typeface=".VnAvant" pitchFamily="34" charset="0"/>
            </a:endParaRPr>
          </a:p>
        </p:txBody>
      </p:sp>
      <p:pic>
        <p:nvPicPr>
          <p:cNvPr id="19" name="Picture 4" descr="E:\ASMO\vector-illustration-cute-cartoon-boy-600w-253540042 (1)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95"/>
          <a:stretch/>
        </p:blipFill>
        <p:spPr bwMode="auto">
          <a:xfrm>
            <a:off x="3652375" y="152401"/>
            <a:ext cx="2049520" cy="1925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3810000" y="924575"/>
            <a:ext cx="1673224" cy="1056625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810000" y="969735"/>
            <a:ext cx="170675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dirty="0">
                <a:solidFill>
                  <a:srgbClr val="002060"/>
                </a:solidFill>
                <a:latin typeface="VNI-Avo" pitchFamily="2" charset="0"/>
              </a:rPr>
              <a:t>Taïo tieáng môùi coù </a:t>
            </a:r>
            <a:r>
              <a:rPr lang="vi-VN" b="1" dirty="0" smtClean="0">
                <a:solidFill>
                  <a:srgbClr val="002060"/>
                </a:solidFill>
                <a:latin typeface="VNI-Avo" pitchFamily="2" charset="0"/>
              </a:rPr>
              <a:t>vaàn</a:t>
            </a:r>
            <a:r>
              <a:rPr lang="en-US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VNI-Avo" pitchFamily="2" charset="0"/>
              </a:rPr>
              <a:t>öôi</a:t>
            </a:r>
            <a:r>
              <a:rPr lang="vi-VN" b="1" dirty="0">
                <a:solidFill>
                  <a:srgbClr val="002060"/>
                </a:solidFill>
                <a:latin typeface="VNI-Avo" pitchFamily="2" charset="0"/>
              </a:rPr>
              <a:t>,</a:t>
            </a:r>
            <a:r>
              <a:rPr lang="en-US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VNI-Avo" pitchFamily="2" charset="0"/>
              </a:rPr>
              <a:t>öôu</a:t>
            </a:r>
            <a:endParaRPr lang="vi-VN" b="1" dirty="0">
              <a:solidFill>
                <a:srgbClr val="FF0000"/>
              </a:solidFill>
            </a:endParaRPr>
          </a:p>
          <a:p>
            <a:endParaRPr lang="vi-VN" b="1" dirty="0">
              <a:solidFill>
                <a:srgbClr val="FF0000"/>
              </a:solidFill>
            </a:endParaRPr>
          </a:p>
          <a:p>
            <a:endParaRPr lang="vi-VN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0" y="0"/>
            <a:ext cx="3124200" cy="461665"/>
          </a:xfrm>
          <a:prstGeom prst="rect">
            <a:avLst/>
          </a:prstGeom>
          <a:solidFill>
            <a:srgbClr val="FF00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/>
              <a:t>Mình cùng thi tài! </a:t>
            </a:r>
            <a:endParaRPr lang="vi-VN" sz="2400" b="1"/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3779986" y="4513262"/>
            <a:ext cx="396875" cy="0"/>
          </a:xfrm>
          <a:prstGeom prst="straightConnector1">
            <a:avLst/>
          </a:prstGeom>
          <a:ln w="28575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11"/>
          <p:cNvSpPr>
            <a:spLocks noChangeArrowheads="1"/>
          </p:cNvSpPr>
          <p:nvPr/>
        </p:nvSpPr>
        <p:spPr bwMode="auto">
          <a:xfrm>
            <a:off x="282915" y="4191000"/>
            <a:ext cx="86008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0000CC"/>
                </a:solidFill>
                <a:latin typeface=".VnAvant" pitchFamily="34" charset="0"/>
              </a:rPr>
              <a:t>M: </a:t>
            </a:r>
            <a:endParaRPr lang="en-US" sz="3600" b="1">
              <a:solidFill>
                <a:srgbClr val="0033CC"/>
              </a:solidFill>
              <a:latin typeface="VNI-Avo" pitchFamily="2" charset="0"/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6446983" y="4572000"/>
            <a:ext cx="396875" cy="0"/>
          </a:xfrm>
          <a:prstGeom prst="straightConnector1">
            <a:avLst/>
          </a:prstGeom>
          <a:ln w="28575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11"/>
          <p:cNvSpPr>
            <a:spLocks noChangeArrowheads="1"/>
          </p:cNvSpPr>
          <p:nvPr/>
        </p:nvSpPr>
        <p:spPr bwMode="auto">
          <a:xfrm>
            <a:off x="5701894" y="4182236"/>
            <a:ext cx="792163" cy="646112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sz="3600" b="1">
              <a:solidFill>
                <a:srgbClr val="0000CC"/>
              </a:solidFill>
              <a:latin typeface=".VnAvant" pitchFamily="34" charset="0"/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5271995" y="4545012"/>
            <a:ext cx="396875" cy="0"/>
          </a:xfrm>
          <a:prstGeom prst="straightConnector1">
            <a:avLst/>
          </a:prstGeom>
          <a:ln w="28575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11">
            <a:extLst>
              <a:ext uri="{FF2B5EF4-FFF2-40B4-BE49-F238E27FC236}">
                <a16:creationId xmlns:a16="http://schemas.microsoft.com/office/drawing/2014/main" xmlns="" id="{C9A9E15A-4DBD-4571-B399-A95262855E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0911" y="4191000"/>
            <a:ext cx="1066889" cy="646331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B050"/>
                </a:solidFill>
                <a:latin typeface="VNI-Avo" pitchFamily="2" charset="0"/>
              </a:rPr>
              <a:t>öôi</a:t>
            </a:r>
            <a:endParaRPr lang="en-US" sz="3600" b="1" dirty="0">
              <a:solidFill>
                <a:srgbClr val="00B050"/>
              </a:solidFill>
              <a:latin typeface="VNI-Avo" pitchFamily="2" charset="0"/>
            </a:endParaRP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xmlns="" id="{53C98235-547F-44C2-9A12-288E1BCB98A0}"/>
              </a:ext>
            </a:extLst>
          </p:cNvPr>
          <p:cNvCxnSpPr/>
          <p:nvPr/>
        </p:nvCxnSpPr>
        <p:spPr>
          <a:xfrm flipH="1">
            <a:off x="6681788" y="2895600"/>
            <a:ext cx="100012" cy="152400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11">
            <a:extLst>
              <a:ext uri="{FF2B5EF4-FFF2-40B4-BE49-F238E27FC236}">
                <a16:creationId xmlns:a16="http://schemas.microsoft.com/office/drawing/2014/main" xmlns="" id="{99CBFDCE-1E3F-4C98-87C3-8DD78C2778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7908" y="4190031"/>
            <a:ext cx="1845270" cy="646331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B050"/>
                </a:solidFill>
                <a:latin typeface="VNI-Avo" pitchFamily="2" charset="0"/>
              </a:rPr>
              <a:t>töôùi</a:t>
            </a:r>
            <a:endParaRPr lang="en-US" sz="3600" b="1" dirty="0">
              <a:solidFill>
                <a:srgbClr val="00B050"/>
              </a:solidFill>
              <a:latin typeface="VNI-Avo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AA43C94E-0FA4-46D3-B1AD-918B668F34DC}"/>
              </a:ext>
            </a:extLst>
          </p:cNvPr>
          <p:cNvSpPr txBox="1"/>
          <p:nvPr/>
        </p:nvSpPr>
        <p:spPr>
          <a:xfrm flipH="1">
            <a:off x="1176024" y="4093734"/>
            <a:ext cx="18719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00B050"/>
                </a:solidFill>
                <a:latin typeface="VNI-Avo" pitchFamily="2" charset="0"/>
              </a:rPr>
              <a:t>töôùi</a:t>
            </a:r>
            <a:endParaRPr lang="en-US" sz="4800" b="1" dirty="0">
              <a:solidFill>
                <a:srgbClr val="00B050"/>
              </a:solidFill>
              <a:latin typeface="VNI-Avo" pitchFamily="2" charset="0"/>
            </a:endParaRPr>
          </a:p>
        </p:txBody>
      </p:sp>
      <p:sp>
        <p:nvSpPr>
          <p:cNvPr id="34" name="Rectangle 11">
            <a:extLst>
              <a:ext uri="{FF2B5EF4-FFF2-40B4-BE49-F238E27FC236}">
                <a16:creationId xmlns:a16="http://schemas.microsoft.com/office/drawing/2014/main" xmlns="" id="{77B84B88-3886-46AB-8A48-C7BD25D289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8485" y="4182236"/>
            <a:ext cx="792163" cy="646331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600" b="1" dirty="0">
                <a:solidFill>
                  <a:srgbClr val="00B050"/>
                </a:solidFill>
                <a:latin typeface="VNI-Avo" pitchFamily="2" charset="0"/>
              </a:rPr>
              <a:t>t</a:t>
            </a:r>
          </a:p>
        </p:txBody>
      </p:sp>
      <p:sp>
        <p:nvSpPr>
          <p:cNvPr id="39" name="Rectangle 11"/>
          <p:cNvSpPr>
            <a:spLocks noChangeArrowheads="1"/>
          </p:cNvSpPr>
          <p:nvPr/>
        </p:nvSpPr>
        <p:spPr bwMode="auto">
          <a:xfrm>
            <a:off x="6446983" y="2668453"/>
            <a:ext cx="792163" cy="646112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sz="3600" b="1">
              <a:solidFill>
                <a:srgbClr val="0000CC"/>
              </a:solidFill>
              <a:latin typeface=".VnAvant" pitchFamily="34" charset="0"/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xmlns="" id="{53C98235-547F-44C2-9A12-288E1BCB98A0}"/>
              </a:ext>
            </a:extLst>
          </p:cNvPr>
          <p:cNvCxnSpPr/>
          <p:nvPr/>
        </p:nvCxnSpPr>
        <p:spPr>
          <a:xfrm flipH="1">
            <a:off x="6019800" y="4419600"/>
            <a:ext cx="100012" cy="152400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4113740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animBg="1"/>
      <p:bldP spid="14" grpId="0" animBg="1"/>
      <p:bldP spid="17" grpId="0" animBg="1"/>
      <p:bldP spid="2" grpId="0" animBg="1"/>
      <p:bldP spid="30" grpId="0" animBg="1"/>
      <p:bldP spid="26" grpId="0"/>
      <p:bldP spid="29" grpId="0" animBg="1"/>
      <p:bldP spid="35" grpId="0" animBg="1"/>
      <p:bldP spid="40" grpId="0" animBg="1"/>
      <p:bldP spid="32" grpId="0"/>
      <p:bldP spid="34" grpId="0" animBg="1"/>
      <p:bldP spid="3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flipH="1">
            <a:off x="381000" y="2819400"/>
            <a:ext cx="99475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002060"/>
                </a:solidFill>
                <a:latin typeface="VNI-Avo" pitchFamily="2" charset="0"/>
              </a:rPr>
              <a:t>b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öôûi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cöôøi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 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löôùi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   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möôøi</a:t>
            </a:r>
            <a:endParaRPr lang="en-US" sz="4000" b="1" dirty="0" smtClean="0">
              <a:solidFill>
                <a:srgbClr val="002060"/>
              </a:solidFill>
              <a:latin typeface="VNI-Avo" pitchFamily="2" charset="0"/>
            </a:endParaRPr>
          </a:p>
          <a:p>
            <a:r>
              <a:rPr lang="en-US" sz="4000" b="1" dirty="0" err="1">
                <a:solidFill>
                  <a:srgbClr val="002060"/>
                </a:solidFill>
                <a:latin typeface="VNI-Avo" pitchFamily="2" charset="0"/>
              </a:rPr>
              <a:t>b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öôùu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höôu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khöôùu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röôïu</a:t>
            </a:r>
            <a:endParaRPr lang="en-US" sz="4000" b="1" dirty="0">
              <a:solidFill>
                <a:srgbClr val="002060"/>
              </a:solidFill>
              <a:latin typeface="VNI-Avo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28600" y="122904"/>
            <a:ext cx="2332704" cy="838200"/>
            <a:chOff x="228600" y="228600"/>
            <a:chExt cx="2332704" cy="838200"/>
          </a:xfrm>
        </p:grpSpPr>
        <p:sp>
          <p:nvSpPr>
            <p:cNvPr id="10" name="Rounded Rectangle 9"/>
            <p:cNvSpPr/>
            <p:nvPr/>
          </p:nvSpPr>
          <p:spPr>
            <a:xfrm>
              <a:off x="961104" y="275304"/>
              <a:ext cx="1600200" cy="762000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4800" b="1" dirty="0" err="1" smtClean="0">
                  <a:solidFill>
                    <a:schemeClr val="bg1"/>
                  </a:solidFill>
                </a:rPr>
                <a:t>Đọc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2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90371205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flipH="1">
            <a:off x="1600199" y="780871"/>
            <a:ext cx="20954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solidFill>
                  <a:srgbClr val="FF0000"/>
                </a:solidFill>
                <a:latin typeface="VNI-Avo" pitchFamily="2" charset="0"/>
              </a:rPr>
              <a:t>öôi</a:t>
            </a:r>
            <a:endParaRPr lang="en-US" sz="7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228600" y="122904"/>
            <a:ext cx="2332704" cy="838200"/>
            <a:chOff x="228600" y="228600"/>
            <a:chExt cx="2332704" cy="838200"/>
          </a:xfrm>
        </p:grpSpPr>
        <p:sp>
          <p:nvSpPr>
            <p:cNvPr id="42" name="Rounded Rectangle 41"/>
            <p:cNvSpPr/>
            <p:nvPr/>
          </p:nvSpPr>
          <p:spPr>
            <a:xfrm>
              <a:off x="961104" y="275304"/>
              <a:ext cx="1600200" cy="762000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4800" b="1" dirty="0" err="1" smtClean="0">
                  <a:solidFill>
                    <a:schemeClr val="bg1"/>
                  </a:solidFill>
                </a:rPr>
                <a:t>Đọc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2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2895599" y="2095143"/>
            <a:ext cx="3250275" cy="2008910"/>
            <a:chOff x="2895600" y="2011740"/>
            <a:chExt cx="3250275" cy="2008910"/>
          </a:xfrm>
        </p:grpSpPr>
        <p:sp>
          <p:nvSpPr>
            <p:cNvPr id="25" name="Rectangle 24"/>
            <p:cNvSpPr/>
            <p:nvPr/>
          </p:nvSpPr>
          <p:spPr bwMode="auto">
            <a:xfrm>
              <a:off x="2895600" y="2011740"/>
              <a:ext cx="1600200" cy="990600"/>
            </a:xfrm>
            <a:prstGeom prst="rect">
              <a:avLst/>
            </a:prstGeom>
            <a:solidFill>
              <a:srgbClr val="FFC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 smtClean="0">
                <a:ln>
                  <a:noFill/>
                </a:ln>
                <a:solidFill>
                  <a:srgbClr val="0033CC"/>
                </a:solidFill>
                <a:effectLst/>
                <a:latin typeface="VNI-Avo" pitchFamily="2" charset="0"/>
              </a:endParaRP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4545674" y="2018666"/>
              <a:ext cx="1600200" cy="990600"/>
            </a:xfrm>
            <a:prstGeom prst="rect">
              <a:avLst/>
            </a:prstGeom>
            <a:solidFill>
              <a:srgbClr val="FFC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 smtClean="0">
                <a:ln>
                  <a:noFill/>
                </a:ln>
                <a:solidFill>
                  <a:srgbClr val="0033CC"/>
                </a:solidFill>
                <a:effectLst/>
                <a:latin typeface="VNI-Avo" pitchFamily="2" charset="0"/>
              </a:endParaRP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2895601" y="3030050"/>
              <a:ext cx="3250274" cy="990600"/>
            </a:xfrm>
            <a:prstGeom prst="rect">
              <a:avLst/>
            </a:prstGeom>
            <a:solidFill>
              <a:srgbClr val="FFC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 smtClean="0">
                <a:ln>
                  <a:noFill/>
                </a:ln>
                <a:solidFill>
                  <a:srgbClr val="0033CC"/>
                </a:solidFill>
                <a:effectLst/>
                <a:latin typeface="VNI-Avo" pitchFamily="2" charset="0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3410251" y="3202149"/>
            <a:ext cx="188865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 smtClean="0">
                <a:solidFill>
                  <a:srgbClr val="002060"/>
                </a:solidFill>
                <a:latin typeface="VNI-Avo" pitchFamily="2" charset="0"/>
              </a:rPr>
              <a:t>ng</a:t>
            </a:r>
            <a:r>
              <a:rPr lang="en-US" sz="4800" b="1" dirty="0" err="1" smtClean="0">
                <a:solidFill>
                  <a:srgbClr val="FF0000"/>
                </a:solidFill>
                <a:latin typeface="VNI-Avo" pitchFamily="2" charset="0"/>
              </a:rPr>
              <a:t>öôi</a:t>
            </a:r>
            <a:endParaRPr lang="en-US" sz="48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169099" y="2157489"/>
            <a:ext cx="9685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002060"/>
                </a:solidFill>
                <a:latin typeface="VNI-Avo" pitchFamily="2" charset="0"/>
              </a:rPr>
              <a:t>ng</a:t>
            </a:r>
            <a:endParaRPr lang="en-US" sz="4800" b="1" dirty="0">
              <a:solidFill>
                <a:srgbClr val="002060"/>
              </a:solidFill>
              <a:latin typeface="VNI-Avo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 flipH="1">
            <a:off x="4769299" y="2181870"/>
            <a:ext cx="16763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FF0000"/>
                </a:solidFill>
                <a:latin typeface="VNI-Avo" pitchFamily="2" charset="0"/>
              </a:rPr>
              <a:t>öôi</a:t>
            </a:r>
            <a:endParaRPr lang="en-US" sz="48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flipH="1">
            <a:off x="5334000" y="774865"/>
            <a:ext cx="26586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solidFill>
                  <a:srgbClr val="FF0000"/>
                </a:solidFill>
                <a:latin typeface="VNI-Avo" pitchFamily="2" charset="0"/>
              </a:rPr>
              <a:t>öôu</a:t>
            </a:r>
            <a:endParaRPr lang="en-US" sz="7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62055" y="3123980"/>
            <a:ext cx="3898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`</a:t>
            </a:r>
            <a:endParaRPr lang="en-US" sz="4800" b="1" dirty="0">
              <a:solidFill>
                <a:srgbClr val="002060"/>
              </a:solidFill>
              <a:latin typeface="VNI-Avo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 flipH="1">
            <a:off x="371991" y="4111315"/>
            <a:ext cx="99475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002060"/>
                </a:solidFill>
                <a:latin typeface="VNI-Avo" pitchFamily="2" charset="0"/>
              </a:rPr>
              <a:t>b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öôûi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cöôøi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 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löôùi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   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möôøi</a:t>
            </a:r>
            <a:endParaRPr lang="en-US" sz="4000" b="1" dirty="0" smtClean="0">
              <a:solidFill>
                <a:srgbClr val="002060"/>
              </a:solidFill>
              <a:latin typeface="VNI-Avo" pitchFamily="2" charset="0"/>
            </a:endParaRPr>
          </a:p>
          <a:p>
            <a:r>
              <a:rPr lang="en-US" sz="4000" b="1" dirty="0" err="1">
                <a:solidFill>
                  <a:srgbClr val="002060"/>
                </a:solidFill>
                <a:latin typeface="VNI-Avo" pitchFamily="2" charset="0"/>
              </a:rPr>
              <a:t>b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öôùu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höôu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khöôùu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röôïu</a:t>
            </a:r>
            <a:endParaRPr lang="en-US" sz="4000" b="1" dirty="0">
              <a:solidFill>
                <a:srgbClr val="00206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2729228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226208" y="2133600"/>
            <a:ext cx="6938310" cy="123226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to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err="1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t</a:t>
            </a:r>
            <a:r>
              <a:rPr lang="en-US" sz="5400" b="1" dirty="0" err="1" smtClean="0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hư</a:t>
            </a:r>
            <a:r>
              <a:rPr lang="en-US" sz="5400" b="1" dirty="0" smtClean="0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 </a:t>
            </a:r>
            <a:r>
              <a:rPr lang="en-US" sz="54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gi·n</a:t>
            </a:r>
            <a:r>
              <a:rPr lang="en-US" sz="5400" b="1" dirty="0" smtClean="0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 </a:t>
            </a:r>
            <a:r>
              <a:rPr lang="en-US" sz="5400" b="1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nhÐ</a:t>
            </a:r>
            <a:r>
              <a:rPr lang="en-US" sz="5400" b="1" dirty="0" smtClean="0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! </a:t>
            </a:r>
            <a:endParaRPr lang="en-US" sz="5400" b="1" cap="none" spc="0" dirty="0">
              <a:ln w="11430"/>
              <a:solidFill>
                <a:srgbClr val="CC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.VnAvant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44291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Tm="6645">
        <p14:ripple/>
      </p:transition>
    </mc:Choice>
    <mc:Fallback xmlns="">
      <p:transition advTm="6645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2489" objId="4"/>
        <p14:triggerEvt type="onClick" time="2489" objId="4"/>
        <p14:pauseEvt time="19732" objId="4"/>
        <p14:triggerEvt type="onClick" time="24965" objId="4"/>
        <p14:resumeEvt time="27230" objId="4"/>
        <p14:pauseEvt time="35395" objId="4"/>
        <p14:stopEvt time="72962" objId="4"/>
      </p14:showEvtLst>
    </p:ext>
  </p:extLs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66&quot;/&gt;&lt;/object&gt;&lt;object type=&quot;3&quot; unique_id=&quot;10005&quot;&gt;&lt;property id=&quot;20148&quot; value=&quot;5&quot;/&gt;&lt;property id=&quot;20300&quot; value=&quot;Slide 3&quot;/&gt;&lt;property id=&quot;20307&quot; value=&quot;265&quot;/&gt;&lt;/object&gt;&lt;object type=&quot;3&quot; unique_id=&quot;10006&quot;&gt;&lt;property id=&quot;20148&quot; value=&quot;5&quot;/&gt;&lt;property id=&quot;20300&quot; value=&quot;Slide 4&quot;/&gt;&lt;property id=&quot;20307&quot; value=&quot;314&quot;/&gt;&lt;/object&gt;&lt;object type=&quot;3&quot; unique_id=&quot;10007&quot;&gt;&lt;property id=&quot;20148&quot; value=&quot;5&quot;/&gt;&lt;property id=&quot;20300&quot; value=&quot;Slide 5&quot;/&gt;&lt;property id=&quot;20307&quot; value=&quot;267&quot;/&gt;&lt;/object&gt;&lt;object type=&quot;3&quot; unique_id=&quot;10008&quot;&gt;&lt;property id=&quot;20148&quot; value=&quot;5&quot;/&gt;&lt;property id=&quot;20300&quot; value=&quot;Slide 6&quot;/&gt;&lt;property id=&quot;20307&quot; value=&quot;271&quot;/&gt;&lt;/object&gt;&lt;object type=&quot;3&quot; unique_id=&quot;10009&quot;&gt;&lt;property id=&quot;20148&quot; value=&quot;5&quot;/&gt;&lt;property id=&quot;20300&quot; value=&quot;Slide 7&quot;/&gt;&lt;property id=&quot;20307&quot; value=&quot;275&quot;/&gt;&lt;/object&gt;&lt;object type=&quot;3&quot; unique_id=&quot;10010&quot;&gt;&lt;property id=&quot;20148&quot; value=&quot;5&quot;/&gt;&lt;property id=&quot;20300&quot; value=&quot;Slide 8&quot;/&gt;&lt;property id=&quot;20307&quot; value=&quot;304&quot;/&gt;&lt;/object&gt;&lt;object type=&quot;3&quot; unique_id=&quot;10011&quot;&gt;&lt;property id=&quot;20148&quot; value=&quot;5&quot;/&gt;&lt;property id=&quot;20300&quot; value=&quot;Slide 9&quot;/&gt;&lt;property id=&quot;20307&quot; value=&quot;288&quot;/&gt;&lt;/object&gt;&lt;object type=&quot;3&quot; unique_id=&quot;10012&quot;&gt;&lt;property id=&quot;20148&quot; value=&quot;5&quot;/&gt;&lt;property id=&quot;20300&quot; value=&quot;Slide 10&quot;/&gt;&lt;property id=&quot;20307&quot; value=&quot;328&quot;/&gt;&lt;/object&gt;&lt;object type=&quot;3&quot; unique_id=&quot;10013&quot;&gt;&lt;property id=&quot;20148&quot; value=&quot;5&quot;/&gt;&lt;property id=&quot;20300&quot; value=&quot;Slide 11&quot;/&gt;&lt;property id=&quot;20307&quot; value=&quot;329&quot;/&gt;&lt;/object&gt;&lt;object type=&quot;3&quot; unique_id=&quot;10014&quot;&gt;&lt;property id=&quot;20148&quot; value=&quot;5&quot;/&gt;&lt;property id=&quot;20300&quot; value=&quot;Slide 12&quot;/&gt;&lt;property id=&quot;20307&quot; value=&quot;330&quot;/&gt;&lt;/object&gt;&lt;object type=&quot;3&quot; unique_id=&quot;10015&quot;&gt;&lt;property id=&quot;20148&quot; value=&quot;5&quot;/&gt;&lt;property id=&quot;20300&quot; value=&quot;Slide 13&quot;/&gt;&lt;property id=&quot;20307&quot; value=&quot;331&quot;/&gt;&lt;/object&gt;&lt;object type=&quot;3&quot; unique_id=&quot;10016&quot;&gt;&lt;property id=&quot;20148&quot; value=&quot;5&quot;/&gt;&lt;property id=&quot;20300&quot; value=&quot;Slide 14&quot;/&gt;&lt;property id=&quot;20307&quot; value=&quot;305&quot;/&gt;&lt;/object&gt;&lt;object type=&quot;3&quot; unique_id=&quot;10017&quot;&gt;&lt;property id=&quot;20148&quot; value=&quot;5&quot;/&gt;&lt;property id=&quot;20300&quot; value=&quot;Slide 15&quot;/&gt;&lt;property id=&quot;20307&quot; value=&quot;332&quot;/&gt;&lt;/object&gt;&lt;object type=&quot;3&quot; unique_id=&quot;10018&quot;&gt;&lt;property id=&quot;20148&quot; value=&quot;5&quot;/&gt;&lt;property id=&quot;20300&quot; value=&quot;Slide 16&quot;/&gt;&lt;property id=&quot;20307&quot; value=&quot;308&quot;/&gt;&lt;/object&gt;&lt;object type=&quot;3&quot; unique_id=&quot;10019&quot;&gt;&lt;property id=&quot;20148&quot; value=&quot;5&quot;/&gt;&lt;property id=&quot;20300&quot; value=&quot;Slide 17&quot;/&gt;&lt;property id=&quot;20307&quot; value=&quot;311&quot;/&gt;&lt;/object&gt;&lt;object type=&quot;3&quot; unique_id=&quot;10020&quot;&gt;&lt;property id=&quot;20148&quot; value=&quot;5&quot;/&gt;&lt;property id=&quot;20300&quot; value=&quot;Slide 18&quot;/&gt;&lt;property id=&quot;20307&quot; value=&quot;327&quot;/&gt;&lt;/object&gt;&lt;object type=&quot;3&quot; unique_id=&quot;10021&quot;&gt;&lt;property id=&quot;20148&quot; value=&quot;5&quot;/&gt;&lt;property id=&quot;20300&quot; value=&quot;Slide 19&quot;/&gt;&lt;property id=&quot;20307&quot; value=&quot;307&quot;/&gt;&lt;/object&gt;&lt;object type=&quot;3&quot; unique_id=&quot;10022&quot;&gt;&lt;property id=&quot;20148&quot; value=&quot;5&quot;/&gt;&lt;property id=&quot;20300&quot; value=&quot;Slide 20&quot;/&gt;&lt;property id=&quot;20307&quot; value=&quot;310&quot;/&gt;&lt;/object&gt;&lt;object type=&quot;3&quot; unique_id=&quot;10023&quot;&gt;&lt;property id=&quot;20148&quot; value=&quot;5&quot;/&gt;&lt;property id=&quot;20300&quot; value=&quot;Slide 21&quot;/&gt;&lt;property id=&quot;20307&quot; value=&quot;333&quot;/&gt;&lt;/object&gt;&lt;object type=&quot;3&quot; unique_id=&quot;10024&quot;&gt;&lt;property id=&quot;20148&quot; value=&quot;5&quot;/&gt;&lt;property id=&quot;20300&quot; value=&quot;Slide 22&quot;/&gt;&lt;property id=&quot;20307&quot; value=&quot;326&quot;/&gt;&lt;/object&gt;&lt;object type=&quot;3&quot; unique_id=&quot;10025&quot;&gt;&lt;property id=&quot;20148&quot; value=&quot;5&quot;/&gt;&lt;property id=&quot;20300&quot; value=&quot;Slide 31&quot;/&gt;&lt;property id=&quot;20307&quot; value=&quot;313&quot;/&gt;&lt;/object&gt;&lt;object type=&quot;3&quot; unique_id=&quot;10335&quot;&gt;&lt;property id=&quot;20148&quot; value=&quot;5&quot;/&gt;&lt;property id=&quot;20300&quot; value=&quot;Slide 23&quot;/&gt;&lt;property id=&quot;20307&quot; value=&quot;334&quot;/&gt;&lt;/object&gt;&lt;object type=&quot;3&quot; unique_id=&quot;10337&quot;&gt;&lt;property id=&quot;20148&quot; value=&quot;5&quot;/&gt;&lt;property id=&quot;20300&quot; value=&quot;Slide 25&quot;/&gt;&lt;property id=&quot;20307&quot; value=&quot;336&quot;/&gt;&lt;/object&gt;&lt;object type=&quot;3&quot; unique_id=&quot;10338&quot;&gt;&lt;property id=&quot;20148&quot; value=&quot;5&quot;/&gt;&lt;property id=&quot;20300&quot; value=&quot;Slide 26&quot;/&gt;&lt;property id=&quot;20307&quot; value=&quot;337&quot;/&gt;&lt;/object&gt;&lt;object type=&quot;3&quot; unique_id=&quot;10339&quot;&gt;&lt;property id=&quot;20148&quot; value=&quot;5&quot;/&gt;&lt;property id=&quot;20300&quot; value=&quot;Slide 27&quot;/&gt;&lt;property id=&quot;20307&quot; value=&quot;338&quot;/&gt;&lt;/object&gt;&lt;object type=&quot;3&quot; unique_id=&quot;10340&quot;&gt;&lt;property id=&quot;20148&quot; value=&quot;5&quot;/&gt;&lt;property id=&quot;20300&quot; value=&quot;Slide 28&quot;/&gt;&lt;property id=&quot;20307&quot; value=&quot;339&quot;/&gt;&lt;/object&gt;&lt;object type=&quot;3&quot; unique_id=&quot;10341&quot;&gt;&lt;property id=&quot;20148&quot; value=&quot;5&quot;/&gt;&lt;property id=&quot;20300&quot; value=&quot;Slide 29&quot;/&gt;&lt;property id=&quot;20307&quot; value=&quot;340&quot;/&gt;&lt;/object&gt;&lt;object type=&quot;3&quot; unique_id=&quot;10342&quot;&gt;&lt;property id=&quot;20148&quot; value=&quot;5&quot;/&gt;&lt;property id=&quot;20300&quot; value=&quot;Slide 30&quot;/&gt;&lt;property id=&quot;20307&quot; value=&quot;341&quot;/&gt;&lt;/object&gt;&lt;object type=&quot;3&quot; unique_id=&quot;10475&quot;&gt;&lt;property id=&quot;20148&quot; value=&quot;5&quot;/&gt;&lt;property id=&quot;20300&quot; value=&quot;Slide 24&quot;/&gt;&lt;property id=&quot;20307&quot; value=&quot;342&quot;/&gt;&lt;/object&gt;&lt;/object&gt;&lt;object type=&quot;8&quot; unique_id=&quot;10050&quot;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9.9|6.6|3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4829</TotalTime>
  <Words>269</Words>
  <Application>Microsoft Office PowerPoint</Application>
  <PresentationFormat>On-screen Show (4:3)</PresentationFormat>
  <Paragraphs>104</Paragraphs>
  <Slides>22</Slides>
  <Notes>7</Notes>
  <HiddenSlides>0</HiddenSlides>
  <MMClips>2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34" baseType="lpstr">
      <vt:lpstr>Arial</vt:lpstr>
      <vt:lpstr>.VnAvantH</vt:lpstr>
      <vt:lpstr>HP-087</vt:lpstr>
      <vt:lpstr>Comic Sans MS</vt:lpstr>
      <vt:lpstr>.VnCooper</vt:lpstr>
      <vt:lpstr>VNI-Avo</vt:lpstr>
      <vt:lpstr>HP001</vt:lpstr>
      <vt:lpstr>.VnAvant</vt:lpstr>
      <vt:lpstr>Times New Roman</vt:lpstr>
      <vt:lpstr>Calibri</vt:lpstr>
      <vt:lpstr>Office Theme</vt:lpstr>
      <vt:lpstr>1_Default Design</vt:lpstr>
      <vt:lpstr>PowerPoint Presentation</vt:lpstr>
      <vt:lpstr>PowerPoint Presentation</vt:lpstr>
      <vt:lpstr>                   öôi    öôu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          öôi    öôu</vt:lpstr>
      <vt:lpstr>PowerPoint Presentation</vt:lpstr>
      <vt:lpstr>PowerPoint Presentation</vt:lpstr>
      <vt:lpstr>PowerPoint Presentation</vt:lpstr>
      <vt:lpstr>PowerPoint Presentation</vt:lpstr>
      <vt:lpstr>Lôïi ích cuûa vaät nuoâi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Quỳnh Trang</dc:creator>
  <cp:lastModifiedBy>Admin</cp:lastModifiedBy>
  <cp:revision>321</cp:revision>
  <dcterms:created xsi:type="dcterms:W3CDTF">2006-08-16T00:00:00Z</dcterms:created>
  <dcterms:modified xsi:type="dcterms:W3CDTF">2020-08-26T12:35:36Z</dcterms:modified>
</cp:coreProperties>
</file>